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F891C9-B12E-46CD-967A-E2B4CA35050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D39F83-6E46-4A10-86AC-6BA1413ABAF3}">
      <dgm:prSet phldrT="[Text]"/>
      <dgm:spPr/>
      <dgm:t>
        <a:bodyPr/>
        <a:lstStyle/>
        <a:p>
          <a:r>
            <a:rPr lang="en-US" dirty="0" err="1"/>
            <a:t>Preseident</a:t>
          </a:r>
          <a:endParaRPr lang="en-US" dirty="0"/>
        </a:p>
      </dgm:t>
    </dgm:pt>
    <dgm:pt modelId="{52F1726E-BCCE-46B8-8621-D4C3C39C431C}" type="parTrans" cxnId="{92543D9F-2C95-4A3C-A17A-C02B9BF7F27B}">
      <dgm:prSet/>
      <dgm:spPr/>
      <dgm:t>
        <a:bodyPr/>
        <a:lstStyle/>
        <a:p>
          <a:endParaRPr lang="en-US"/>
        </a:p>
      </dgm:t>
    </dgm:pt>
    <dgm:pt modelId="{40EB165B-CF87-401F-9F7D-71BB9B9D502F}" type="sibTrans" cxnId="{92543D9F-2C95-4A3C-A17A-C02B9BF7F27B}">
      <dgm:prSet/>
      <dgm:spPr/>
      <dgm:t>
        <a:bodyPr/>
        <a:lstStyle/>
        <a:p>
          <a:r>
            <a:rPr lang="en-US" dirty="0"/>
            <a:t>Dr. Hasan </a:t>
          </a:r>
          <a:r>
            <a:rPr lang="en-US" dirty="0" err="1"/>
            <a:t>AlQadhi</a:t>
          </a:r>
          <a:endParaRPr lang="en-US" dirty="0"/>
        </a:p>
      </dgm:t>
    </dgm:pt>
    <dgm:pt modelId="{D4B4BCB7-DC08-4889-9236-68B65C0EB2C3}" type="asst">
      <dgm:prSet phldrT="[Text]"/>
      <dgm:spPr/>
      <dgm:t>
        <a:bodyPr/>
        <a:lstStyle/>
        <a:p>
          <a:r>
            <a:rPr lang="en-US" dirty="0"/>
            <a:t>Executive Manager &amp; Acting as Quality Manager</a:t>
          </a:r>
        </a:p>
      </dgm:t>
    </dgm:pt>
    <dgm:pt modelId="{DD785E62-F260-4BF4-BC46-05BA0E61B0C5}" type="parTrans" cxnId="{17AC40D6-41BA-44B8-8CC8-37132E7E9089}">
      <dgm:prSet/>
      <dgm:spPr/>
      <dgm:t>
        <a:bodyPr/>
        <a:lstStyle/>
        <a:p>
          <a:endParaRPr lang="en-US"/>
        </a:p>
      </dgm:t>
    </dgm:pt>
    <dgm:pt modelId="{823FA5C9-6F6C-41DC-8D8F-C94322B11D74}" type="sibTrans" cxnId="{17AC40D6-41BA-44B8-8CC8-37132E7E9089}">
      <dgm:prSet/>
      <dgm:spPr/>
      <dgm:t>
        <a:bodyPr/>
        <a:lstStyle/>
        <a:p>
          <a:r>
            <a:rPr lang="en-US" dirty="0"/>
            <a:t>Dr. Amal Abbas</a:t>
          </a:r>
        </a:p>
      </dgm:t>
    </dgm:pt>
    <dgm:pt modelId="{CEA9BBF8-1DA9-45B4-9032-7BF4B7EA5AE7}">
      <dgm:prSet phldrT="[Text]"/>
      <dgm:spPr/>
      <dgm:t>
        <a:bodyPr/>
        <a:lstStyle/>
        <a:p>
          <a:r>
            <a:rPr lang="en-US" dirty="0"/>
            <a:t>Training Manager</a:t>
          </a:r>
        </a:p>
      </dgm:t>
    </dgm:pt>
    <dgm:pt modelId="{3075C026-265E-4D9D-81EC-8C744656FE21}" type="parTrans" cxnId="{0BF77AA0-CD0D-4107-9876-9E30C9668324}">
      <dgm:prSet/>
      <dgm:spPr/>
      <dgm:t>
        <a:bodyPr/>
        <a:lstStyle/>
        <a:p>
          <a:endParaRPr lang="en-US"/>
        </a:p>
      </dgm:t>
    </dgm:pt>
    <dgm:pt modelId="{814FF1CB-ED0A-414F-8BC7-D17433946A7B}" type="sibTrans" cxnId="{0BF77AA0-CD0D-4107-9876-9E30C9668324}">
      <dgm:prSet/>
      <dgm:spPr/>
      <dgm:t>
        <a:bodyPr/>
        <a:lstStyle/>
        <a:p>
          <a:r>
            <a:rPr lang="en-US" dirty="0"/>
            <a:t>Hussain </a:t>
          </a:r>
          <a:r>
            <a:rPr lang="en-US" dirty="0" err="1"/>
            <a:t>Alqadhi</a:t>
          </a:r>
          <a:endParaRPr lang="en-US" dirty="0"/>
        </a:p>
      </dgm:t>
    </dgm:pt>
    <dgm:pt modelId="{0582755E-43AA-40F2-81AE-6410BCB835B0}">
      <dgm:prSet phldrT="[Text]"/>
      <dgm:spPr/>
      <dgm:t>
        <a:bodyPr/>
        <a:lstStyle/>
        <a:p>
          <a:r>
            <a:rPr lang="en-US" dirty="0"/>
            <a:t>Director of administrative &amp; Financial Affairs  </a:t>
          </a:r>
        </a:p>
      </dgm:t>
    </dgm:pt>
    <dgm:pt modelId="{754327EB-03DA-49BC-BEB7-81DC0705869C}" type="parTrans" cxnId="{9358ED3E-04AF-48D0-A8FD-E7D12C430171}">
      <dgm:prSet/>
      <dgm:spPr/>
      <dgm:t>
        <a:bodyPr/>
        <a:lstStyle/>
        <a:p>
          <a:endParaRPr lang="en-US"/>
        </a:p>
      </dgm:t>
    </dgm:pt>
    <dgm:pt modelId="{98E5ED13-D8EB-4A25-83E2-C690C878E606}" type="sibTrans" cxnId="{9358ED3E-04AF-48D0-A8FD-E7D12C430171}">
      <dgm:prSet/>
      <dgm:spPr/>
      <dgm:t>
        <a:bodyPr/>
        <a:lstStyle/>
        <a:p>
          <a:r>
            <a:rPr lang="en-US" dirty="0"/>
            <a:t>Mohamed </a:t>
          </a:r>
          <a:r>
            <a:rPr lang="en-US" dirty="0" err="1"/>
            <a:t>Alqadhi</a:t>
          </a:r>
          <a:endParaRPr lang="en-US" dirty="0"/>
        </a:p>
      </dgm:t>
    </dgm:pt>
    <dgm:pt modelId="{EA95FD59-CF52-4A47-84D3-6D0AEB95AB8F}">
      <dgm:prSet phldrT="[Text]"/>
      <dgm:spPr/>
      <dgm:t>
        <a:bodyPr/>
        <a:lstStyle/>
        <a:p>
          <a:r>
            <a:rPr lang="en-US" dirty="0"/>
            <a:t>Marketing &amp; public relation</a:t>
          </a:r>
        </a:p>
      </dgm:t>
    </dgm:pt>
    <dgm:pt modelId="{C83894C5-0C10-48B0-854D-6730E2A78E0B}" type="parTrans" cxnId="{B31D8C3B-8566-4375-9336-32679AB29ECC}">
      <dgm:prSet/>
      <dgm:spPr/>
      <dgm:t>
        <a:bodyPr/>
        <a:lstStyle/>
        <a:p>
          <a:endParaRPr lang="en-US"/>
        </a:p>
      </dgm:t>
    </dgm:pt>
    <dgm:pt modelId="{C0C16B04-4813-4AE5-B1FB-698295B3BAB5}" type="sibTrans" cxnId="{B31D8C3B-8566-4375-9336-32679AB29ECC}">
      <dgm:prSet/>
      <dgm:spPr/>
      <dgm:t>
        <a:bodyPr/>
        <a:lstStyle/>
        <a:p>
          <a:r>
            <a:rPr lang="en-US" dirty="0"/>
            <a:t>Reem Sameer</a:t>
          </a:r>
        </a:p>
      </dgm:t>
    </dgm:pt>
    <dgm:pt modelId="{855AA711-E846-4C7F-8433-00AB7F3E7B52}" type="pres">
      <dgm:prSet presAssocID="{6EF891C9-B12E-46CD-967A-E2B4CA3505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ECB694-914D-42DD-A4E1-B92DDC989976}" type="pres">
      <dgm:prSet presAssocID="{BFD39F83-6E46-4A10-86AC-6BA1413ABAF3}" presName="hierRoot1" presStyleCnt="0">
        <dgm:presLayoutVars>
          <dgm:hierBranch val="init"/>
        </dgm:presLayoutVars>
      </dgm:prSet>
      <dgm:spPr/>
    </dgm:pt>
    <dgm:pt modelId="{1EA5F029-3014-4327-A5AD-8DEBECE69AA6}" type="pres">
      <dgm:prSet presAssocID="{BFD39F83-6E46-4A10-86AC-6BA1413ABAF3}" presName="rootComposite1" presStyleCnt="0"/>
      <dgm:spPr/>
    </dgm:pt>
    <dgm:pt modelId="{E48A6229-A2CA-4F0A-BA25-AEE37C2FFA4E}" type="pres">
      <dgm:prSet presAssocID="{BFD39F83-6E46-4A10-86AC-6BA1413ABAF3}" presName="rootText1" presStyleLbl="node0" presStyleIdx="0" presStyleCnt="1">
        <dgm:presLayoutVars>
          <dgm:chMax/>
          <dgm:chPref val="3"/>
        </dgm:presLayoutVars>
      </dgm:prSet>
      <dgm:spPr/>
    </dgm:pt>
    <dgm:pt modelId="{27E79CF8-2B64-42F1-9108-DBD8EFFAAD90}" type="pres">
      <dgm:prSet presAssocID="{BFD39F83-6E46-4A10-86AC-6BA1413ABAF3}" presName="titleText1" presStyleLbl="fgAcc0" presStyleIdx="0" presStyleCnt="1">
        <dgm:presLayoutVars>
          <dgm:chMax val="0"/>
          <dgm:chPref val="0"/>
        </dgm:presLayoutVars>
      </dgm:prSet>
      <dgm:spPr/>
    </dgm:pt>
    <dgm:pt modelId="{68D1D9D2-B27A-4B58-8175-4F8F40505D9C}" type="pres">
      <dgm:prSet presAssocID="{BFD39F83-6E46-4A10-86AC-6BA1413ABAF3}" presName="rootConnector1" presStyleLbl="node1" presStyleIdx="0" presStyleCnt="3"/>
      <dgm:spPr/>
    </dgm:pt>
    <dgm:pt modelId="{EA8ECFD3-F72D-4777-9798-ECD08A28F00F}" type="pres">
      <dgm:prSet presAssocID="{BFD39F83-6E46-4A10-86AC-6BA1413ABAF3}" presName="hierChild2" presStyleCnt="0"/>
      <dgm:spPr/>
    </dgm:pt>
    <dgm:pt modelId="{0C541E54-552D-4425-91AB-2C2243D95592}" type="pres">
      <dgm:prSet presAssocID="{3075C026-265E-4D9D-81EC-8C744656FE21}" presName="Name37" presStyleLbl="parChTrans1D2" presStyleIdx="0" presStyleCnt="4"/>
      <dgm:spPr/>
    </dgm:pt>
    <dgm:pt modelId="{221E171E-A5E7-43F8-AD84-9F57A996C141}" type="pres">
      <dgm:prSet presAssocID="{CEA9BBF8-1DA9-45B4-9032-7BF4B7EA5AE7}" presName="hierRoot2" presStyleCnt="0">
        <dgm:presLayoutVars>
          <dgm:hierBranch val="init"/>
        </dgm:presLayoutVars>
      </dgm:prSet>
      <dgm:spPr/>
    </dgm:pt>
    <dgm:pt modelId="{D701C20C-76F6-43B0-896B-8C71120689C9}" type="pres">
      <dgm:prSet presAssocID="{CEA9BBF8-1DA9-45B4-9032-7BF4B7EA5AE7}" presName="rootComposite" presStyleCnt="0"/>
      <dgm:spPr/>
    </dgm:pt>
    <dgm:pt modelId="{147D9349-4796-4D32-8B62-367BE211BAD1}" type="pres">
      <dgm:prSet presAssocID="{CEA9BBF8-1DA9-45B4-9032-7BF4B7EA5AE7}" presName="rootText" presStyleLbl="node1" presStyleIdx="0" presStyleCnt="3">
        <dgm:presLayoutVars>
          <dgm:chMax/>
          <dgm:chPref val="3"/>
        </dgm:presLayoutVars>
      </dgm:prSet>
      <dgm:spPr/>
    </dgm:pt>
    <dgm:pt modelId="{3347BE2C-C12D-47D9-899A-D7AD601F361D}" type="pres">
      <dgm:prSet presAssocID="{CEA9BBF8-1DA9-45B4-9032-7BF4B7EA5AE7}" presName="titleText2" presStyleLbl="fgAcc1" presStyleIdx="0" presStyleCnt="3">
        <dgm:presLayoutVars>
          <dgm:chMax val="0"/>
          <dgm:chPref val="0"/>
        </dgm:presLayoutVars>
      </dgm:prSet>
      <dgm:spPr/>
    </dgm:pt>
    <dgm:pt modelId="{80F45FD7-8414-4C36-8243-1AAA1817532F}" type="pres">
      <dgm:prSet presAssocID="{CEA9BBF8-1DA9-45B4-9032-7BF4B7EA5AE7}" presName="rootConnector" presStyleLbl="node2" presStyleIdx="0" presStyleCnt="0"/>
      <dgm:spPr/>
    </dgm:pt>
    <dgm:pt modelId="{AF88354D-A771-48DC-8278-C0A4624E18DA}" type="pres">
      <dgm:prSet presAssocID="{CEA9BBF8-1DA9-45B4-9032-7BF4B7EA5AE7}" presName="hierChild4" presStyleCnt="0"/>
      <dgm:spPr/>
    </dgm:pt>
    <dgm:pt modelId="{32F62C32-4248-4B9F-8731-EA857C6204FB}" type="pres">
      <dgm:prSet presAssocID="{CEA9BBF8-1DA9-45B4-9032-7BF4B7EA5AE7}" presName="hierChild5" presStyleCnt="0"/>
      <dgm:spPr/>
    </dgm:pt>
    <dgm:pt modelId="{4B2A8F54-A83F-4469-9602-B8B6FE702766}" type="pres">
      <dgm:prSet presAssocID="{754327EB-03DA-49BC-BEB7-81DC0705869C}" presName="Name37" presStyleLbl="parChTrans1D2" presStyleIdx="1" presStyleCnt="4"/>
      <dgm:spPr/>
    </dgm:pt>
    <dgm:pt modelId="{AF9593D6-C6C6-4286-BC37-69B5144E3EDF}" type="pres">
      <dgm:prSet presAssocID="{0582755E-43AA-40F2-81AE-6410BCB835B0}" presName="hierRoot2" presStyleCnt="0">
        <dgm:presLayoutVars>
          <dgm:hierBranch val="init"/>
        </dgm:presLayoutVars>
      </dgm:prSet>
      <dgm:spPr/>
    </dgm:pt>
    <dgm:pt modelId="{BAB7079A-6F5D-417D-B949-063AFF47E350}" type="pres">
      <dgm:prSet presAssocID="{0582755E-43AA-40F2-81AE-6410BCB835B0}" presName="rootComposite" presStyleCnt="0"/>
      <dgm:spPr/>
    </dgm:pt>
    <dgm:pt modelId="{AF76787D-CC61-4F91-9B3D-260FCA88AE29}" type="pres">
      <dgm:prSet presAssocID="{0582755E-43AA-40F2-81AE-6410BCB835B0}" presName="rootText" presStyleLbl="node1" presStyleIdx="1" presStyleCnt="3">
        <dgm:presLayoutVars>
          <dgm:chMax/>
          <dgm:chPref val="3"/>
        </dgm:presLayoutVars>
      </dgm:prSet>
      <dgm:spPr/>
    </dgm:pt>
    <dgm:pt modelId="{69CDF003-743C-46C8-B4C4-4EE96CB7D030}" type="pres">
      <dgm:prSet presAssocID="{0582755E-43AA-40F2-81AE-6410BCB835B0}" presName="titleText2" presStyleLbl="fgAcc1" presStyleIdx="1" presStyleCnt="3">
        <dgm:presLayoutVars>
          <dgm:chMax val="0"/>
          <dgm:chPref val="0"/>
        </dgm:presLayoutVars>
      </dgm:prSet>
      <dgm:spPr/>
    </dgm:pt>
    <dgm:pt modelId="{1838B316-A1B2-4D26-8662-FFED0CDD401E}" type="pres">
      <dgm:prSet presAssocID="{0582755E-43AA-40F2-81AE-6410BCB835B0}" presName="rootConnector" presStyleLbl="node2" presStyleIdx="0" presStyleCnt="0"/>
      <dgm:spPr/>
    </dgm:pt>
    <dgm:pt modelId="{534C6536-B644-4031-9370-3A58C3D4F238}" type="pres">
      <dgm:prSet presAssocID="{0582755E-43AA-40F2-81AE-6410BCB835B0}" presName="hierChild4" presStyleCnt="0"/>
      <dgm:spPr/>
    </dgm:pt>
    <dgm:pt modelId="{132AB3D4-F839-403A-8045-C3D85A71E898}" type="pres">
      <dgm:prSet presAssocID="{0582755E-43AA-40F2-81AE-6410BCB835B0}" presName="hierChild5" presStyleCnt="0"/>
      <dgm:spPr/>
    </dgm:pt>
    <dgm:pt modelId="{B0AB15E3-A9C3-4FAF-BC87-69F42BC9394F}" type="pres">
      <dgm:prSet presAssocID="{C83894C5-0C10-48B0-854D-6730E2A78E0B}" presName="Name37" presStyleLbl="parChTrans1D2" presStyleIdx="2" presStyleCnt="4"/>
      <dgm:spPr/>
    </dgm:pt>
    <dgm:pt modelId="{4F038552-367D-4A5E-8C52-00CA2965114F}" type="pres">
      <dgm:prSet presAssocID="{EA95FD59-CF52-4A47-84D3-6D0AEB95AB8F}" presName="hierRoot2" presStyleCnt="0">
        <dgm:presLayoutVars>
          <dgm:hierBranch val="init"/>
        </dgm:presLayoutVars>
      </dgm:prSet>
      <dgm:spPr/>
    </dgm:pt>
    <dgm:pt modelId="{8C95D683-DC3A-494B-9043-485B68E0ED82}" type="pres">
      <dgm:prSet presAssocID="{EA95FD59-CF52-4A47-84D3-6D0AEB95AB8F}" presName="rootComposite" presStyleCnt="0"/>
      <dgm:spPr/>
    </dgm:pt>
    <dgm:pt modelId="{9F51CB28-3905-4E79-A199-EE8A06E92546}" type="pres">
      <dgm:prSet presAssocID="{EA95FD59-CF52-4A47-84D3-6D0AEB95AB8F}" presName="rootText" presStyleLbl="node1" presStyleIdx="2" presStyleCnt="3">
        <dgm:presLayoutVars>
          <dgm:chMax/>
          <dgm:chPref val="3"/>
        </dgm:presLayoutVars>
      </dgm:prSet>
      <dgm:spPr/>
    </dgm:pt>
    <dgm:pt modelId="{FCB26B9D-215D-4848-870A-BB6EB1BC2631}" type="pres">
      <dgm:prSet presAssocID="{EA95FD59-CF52-4A47-84D3-6D0AEB95AB8F}" presName="titleText2" presStyleLbl="fgAcc1" presStyleIdx="2" presStyleCnt="3">
        <dgm:presLayoutVars>
          <dgm:chMax val="0"/>
          <dgm:chPref val="0"/>
        </dgm:presLayoutVars>
      </dgm:prSet>
      <dgm:spPr/>
    </dgm:pt>
    <dgm:pt modelId="{D30CA592-681F-49C3-824D-A295D6399A83}" type="pres">
      <dgm:prSet presAssocID="{EA95FD59-CF52-4A47-84D3-6D0AEB95AB8F}" presName="rootConnector" presStyleLbl="node2" presStyleIdx="0" presStyleCnt="0"/>
      <dgm:spPr/>
    </dgm:pt>
    <dgm:pt modelId="{DA33DA5C-CC81-419A-B5BA-5DC611C3F88D}" type="pres">
      <dgm:prSet presAssocID="{EA95FD59-CF52-4A47-84D3-6D0AEB95AB8F}" presName="hierChild4" presStyleCnt="0"/>
      <dgm:spPr/>
    </dgm:pt>
    <dgm:pt modelId="{741828BE-BFA8-4D9A-B725-8CC6EC947725}" type="pres">
      <dgm:prSet presAssocID="{EA95FD59-CF52-4A47-84D3-6D0AEB95AB8F}" presName="hierChild5" presStyleCnt="0"/>
      <dgm:spPr/>
    </dgm:pt>
    <dgm:pt modelId="{E023BAA2-7787-4DAB-B072-55A288B7F300}" type="pres">
      <dgm:prSet presAssocID="{BFD39F83-6E46-4A10-86AC-6BA1413ABAF3}" presName="hierChild3" presStyleCnt="0"/>
      <dgm:spPr/>
    </dgm:pt>
    <dgm:pt modelId="{9D81DEBB-A309-4A79-BA78-AEEB77D9F5C4}" type="pres">
      <dgm:prSet presAssocID="{DD785E62-F260-4BF4-BC46-05BA0E61B0C5}" presName="Name96" presStyleLbl="parChTrans1D2" presStyleIdx="3" presStyleCnt="4"/>
      <dgm:spPr/>
    </dgm:pt>
    <dgm:pt modelId="{32AA1972-6611-463A-9B20-1EE9B517665F}" type="pres">
      <dgm:prSet presAssocID="{D4B4BCB7-DC08-4889-9236-68B65C0EB2C3}" presName="hierRoot3" presStyleCnt="0">
        <dgm:presLayoutVars>
          <dgm:hierBranch val="init"/>
        </dgm:presLayoutVars>
      </dgm:prSet>
      <dgm:spPr/>
    </dgm:pt>
    <dgm:pt modelId="{61D56EA4-4BFC-4545-B6E6-E90E27D9486D}" type="pres">
      <dgm:prSet presAssocID="{D4B4BCB7-DC08-4889-9236-68B65C0EB2C3}" presName="rootComposite3" presStyleCnt="0"/>
      <dgm:spPr/>
    </dgm:pt>
    <dgm:pt modelId="{3D5DCD64-C55A-47AE-A4FE-D73119260F2A}" type="pres">
      <dgm:prSet presAssocID="{D4B4BCB7-DC08-4889-9236-68B65C0EB2C3}" presName="rootText3" presStyleLbl="asst1" presStyleIdx="0" presStyleCnt="1">
        <dgm:presLayoutVars>
          <dgm:chPref val="3"/>
        </dgm:presLayoutVars>
      </dgm:prSet>
      <dgm:spPr/>
    </dgm:pt>
    <dgm:pt modelId="{24C16543-C1D8-4E48-AA18-179B7FDAF6BE}" type="pres">
      <dgm:prSet presAssocID="{D4B4BCB7-DC08-4889-9236-68B65C0EB2C3}" presName="titleText3" presStyleLbl="fgAcc2" presStyleIdx="0" presStyleCnt="1">
        <dgm:presLayoutVars>
          <dgm:chMax val="0"/>
          <dgm:chPref val="0"/>
        </dgm:presLayoutVars>
      </dgm:prSet>
      <dgm:spPr/>
    </dgm:pt>
    <dgm:pt modelId="{057318F4-094B-4E42-B46B-9B5CA836CCAB}" type="pres">
      <dgm:prSet presAssocID="{D4B4BCB7-DC08-4889-9236-68B65C0EB2C3}" presName="rootConnector3" presStyleLbl="asst1" presStyleIdx="0" presStyleCnt="1"/>
      <dgm:spPr/>
    </dgm:pt>
    <dgm:pt modelId="{0037F899-E798-44FF-8ADB-C7D00914F49B}" type="pres">
      <dgm:prSet presAssocID="{D4B4BCB7-DC08-4889-9236-68B65C0EB2C3}" presName="hierChild6" presStyleCnt="0"/>
      <dgm:spPr/>
    </dgm:pt>
    <dgm:pt modelId="{26FF6BD7-75DA-4ED8-B841-45EFD914950A}" type="pres">
      <dgm:prSet presAssocID="{D4B4BCB7-DC08-4889-9236-68B65C0EB2C3}" presName="hierChild7" presStyleCnt="0"/>
      <dgm:spPr/>
    </dgm:pt>
  </dgm:ptLst>
  <dgm:cxnLst>
    <dgm:cxn modelId="{8D4AC716-646E-4D5B-BBEF-2F6496854A3A}" type="presOf" srcId="{0582755E-43AA-40F2-81AE-6410BCB835B0}" destId="{AF76787D-CC61-4F91-9B3D-260FCA88AE29}" srcOrd="0" destOrd="0" presId="urn:microsoft.com/office/officeart/2008/layout/NameandTitleOrganizationalChart"/>
    <dgm:cxn modelId="{B8981A25-F6B3-43FB-BB25-4B24A4801F96}" type="presOf" srcId="{3075C026-265E-4D9D-81EC-8C744656FE21}" destId="{0C541E54-552D-4425-91AB-2C2243D95592}" srcOrd="0" destOrd="0" presId="urn:microsoft.com/office/officeart/2008/layout/NameandTitleOrganizationalChart"/>
    <dgm:cxn modelId="{68DCB82B-384B-44E5-87AF-D835BCABA93F}" type="presOf" srcId="{C83894C5-0C10-48B0-854D-6730E2A78E0B}" destId="{B0AB15E3-A9C3-4FAF-BC87-69F42BC9394F}" srcOrd="0" destOrd="0" presId="urn:microsoft.com/office/officeart/2008/layout/NameandTitleOrganizationalChart"/>
    <dgm:cxn modelId="{34524539-CB63-4A87-A9EE-1DBDB969B113}" type="presOf" srcId="{814FF1CB-ED0A-414F-8BC7-D17433946A7B}" destId="{3347BE2C-C12D-47D9-899A-D7AD601F361D}" srcOrd="0" destOrd="0" presId="urn:microsoft.com/office/officeart/2008/layout/NameandTitleOrganizationalChart"/>
    <dgm:cxn modelId="{B31D8C3B-8566-4375-9336-32679AB29ECC}" srcId="{BFD39F83-6E46-4A10-86AC-6BA1413ABAF3}" destId="{EA95FD59-CF52-4A47-84D3-6D0AEB95AB8F}" srcOrd="3" destOrd="0" parTransId="{C83894C5-0C10-48B0-854D-6730E2A78E0B}" sibTransId="{C0C16B04-4813-4AE5-B1FB-698295B3BAB5}"/>
    <dgm:cxn modelId="{9358ED3E-04AF-48D0-A8FD-E7D12C430171}" srcId="{BFD39F83-6E46-4A10-86AC-6BA1413ABAF3}" destId="{0582755E-43AA-40F2-81AE-6410BCB835B0}" srcOrd="2" destOrd="0" parTransId="{754327EB-03DA-49BC-BEB7-81DC0705869C}" sibTransId="{98E5ED13-D8EB-4A25-83E2-C690C878E606}"/>
    <dgm:cxn modelId="{3CBC585B-B774-44D9-AA1F-0EDCB1312F12}" type="presOf" srcId="{D4B4BCB7-DC08-4889-9236-68B65C0EB2C3}" destId="{057318F4-094B-4E42-B46B-9B5CA836CCAB}" srcOrd="1" destOrd="0" presId="urn:microsoft.com/office/officeart/2008/layout/NameandTitleOrganizationalChart"/>
    <dgm:cxn modelId="{904E7344-CD20-4A9E-92FF-15E4209A85B0}" type="presOf" srcId="{EA95FD59-CF52-4A47-84D3-6D0AEB95AB8F}" destId="{9F51CB28-3905-4E79-A199-EE8A06E92546}" srcOrd="0" destOrd="0" presId="urn:microsoft.com/office/officeart/2008/layout/NameandTitleOrganizationalChart"/>
    <dgm:cxn modelId="{89D57574-92BA-4B96-992E-FEA069D98757}" type="presOf" srcId="{6EF891C9-B12E-46CD-967A-E2B4CA350509}" destId="{855AA711-E846-4C7F-8433-00AB7F3E7B52}" srcOrd="0" destOrd="0" presId="urn:microsoft.com/office/officeart/2008/layout/NameandTitleOrganizationalChart"/>
    <dgm:cxn modelId="{4780CA75-4654-4B74-9B80-ECA112979ECE}" type="presOf" srcId="{BFD39F83-6E46-4A10-86AC-6BA1413ABAF3}" destId="{68D1D9D2-B27A-4B58-8175-4F8F40505D9C}" srcOrd="1" destOrd="0" presId="urn:microsoft.com/office/officeart/2008/layout/NameandTitleOrganizationalChart"/>
    <dgm:cxn modelId="{8A88D07D-D796-455F-A96F-5F7DF53A677D}" type="presOf" srcId="{40EB165B-CF87-401F-9F7D-71BB9B9D502F}" destId="{27E79CF8-2B64-42F1-9108-DBD8EFFAAD90}" srcOrd="0" destOrd="0" presId="urn:microsoft.com/office/officeart/2008/layout/NameandTitleOrganizationalChart"/>
    <dgm:cxn modelId="{F991FC8E-CCDC-4062-9144-6F2883FFBCA4}" type="presOf" srcId="{0582755E-43AA-40F2-81AE-6410BCB835B0}" destId="{1838B316-A1B2-4D26-8662-FFED0CDD401E}" srcOrd="1" destOrd="0" presId="urn:microsoft.com/office/officeart/2008/layout/NameandTitleOrganizationalChart"/>
    <dgm:cxn modelId="{87D15A93-9F4A-4768-B5AB-561313F9ADB1}" type="presOf" srcId="{98E5ED13-D8EB-4A25-83E2-C690C878E606}" destId="{69CDF003-743C-46C8-B4C4-4EE96CB7D030}" srcOrd="0" destOrd="0" presId="urn:microsoft.com/office/officeart/2008/layout/NameandTitleOrganizationalChart"/>
    <dgm:cxn modelId="{92543D9F-2C95-4A3C-A17A-C02B9BF7F27B}" srcId="{6EF891C9-B12E-46CD-967A-E2B4CA350509}" destId="{BFD39F83-6E46-4A10-86AC-6BA1413ABAF3}" srcOrd="0" destOrd="0" parTransId="{52F1726E-BCCE-46B8-8621-D4C3C39C431C}" sibTransId="{40EB165B-CF87-401F-9F7D-71BB9B9D502F}"/>
    <dgm:cxn modelId="{0BF77AA0-CD0D-4107-9876-9E30C9668324}" srcId="{BFD39F83-6E46-4A10-86AC-6BA1413ABAF3}" destId="{CEA9BBF8-1DA9-45B4-9032-7BF4B7EA5AE7}" srcOrd="1" destOrd="0" parTransId="{3075C026-265E-4D9D-81EC-8C744656FE21}" sibTransId="{814FF1CB-ED0A-414F-8BC7-D17433946A7B}"/>
    <dgm:cxn modelId="{63F283AD-E1F1-457C-9786-3D9661EC89B4}" type="presOf" srcId="{DD785E62-F260-4BF4-BC46-05BA0E61B0C5}" destId="{9D81DEBB-A309-4A79-BA78-AEEB77D9F5C4}" srcOrd="0" destOrd="0" presId="urn:microsoft.com/office/officeart/2008/layout/NameandTitleOrganizationalChart"/>
    <dgm:cxn modelId="{337818BA-6D3F-437B-9BA6-603D08850D46}" type="presOf" srcId="{823FA5C9-6F6C-41DC-8D8F-C94322B11D74}" destId="{24C16543-C1D8-4E48-AA18-179B7FDAF6BE}" srcOrd="0" destOrd="0" presId="urn:microsoft.com/office/officeart/2008/layout/NameandTitleOrganizationalChart"/>
    <dgm:cxn modelId="{209107C7-4CED-4A3C-8440-FEC2CA364036}" type="presOf" srcId="{754327EB-03DA-49BC-BEB7-81DC0705869C}" destId="{4B2A8F54-A83F-4469-9602-B8B6FE702766}" srcOrd="0" destOrd="0" presId="urn:microsoft.com/office/officeart/2008/layout/NameandTitleOrganizationalChart"/>
    <dgm:cxn modelId="{17AC40D6-41BA-44B8-8CC8-37132E7E9089}" srcId="{BFD39F83-6E46-4A10-86AC-6BA1413ABAF3}" destId="{D4B4BCB7-DC08-4889-9236-68B65C0EB2C3}" srcOrd="0" destOrd="0" parTransId="{DD785E62-F260-4BF4-BC46-05BA0E61B0C5}" sibTransId="{823FA5C9-6F6C-41DC-8D8F-C94322B11D74}"/>
    <dgm:cxn modelId="{991718E7-9F86-4983-BDAF-E2339B1E29AB}" type="presOf" srcId="{D4B4BCB7-DC08-4889-9236-68B65C0EB2C3}" destId="{3D5DCD64-C55A-47AE-A4FE-D73119260F2A}" srcOrd="0" destOrd="0" presId="urn:microsoft.com/office/officeart/2008/layout/NameandTitleOrganizationalChart"/>
    <dgm:cxn modelId="{C37CFBE7-9CC3-4D2D-A2B7-BA39BAF2EFBE}" type="presOf" srcId="{EA95FD59-CF52-4A47-84D3-6D0AEB95AB8F}" destId="{D30CA592-681F-49C3-824D-A295D6399A83}" srcOrd="1" destOrd="0" presId="urn:microsoft.com/office/officeart/2008/layout/NameandTitleOrganizationalChart"/>
    <dgm:cxn modelId="{ED5F6AE8-3F4A-425F-9704-B6040707FAE0}" type="presOf" srcId="{BFD39F83-6E46-4A10-86AC-6BA1413ABAF3}" destId="{E48A6229-A2CA-4F0A-BA25-AEE37C2FFA4E}" srcOrd="0" destOrd="0" presId="urn:microsoft.com/office/officeart/2008/layout/NameandTitleOrganizationalChart"/>
    <dgm:cxn modelId="{738E41EB-C724-4073-BBAE-C82A36F35DC0}" type="presOf" srcId="{C0C16B04-4813-4AE5-B1FB-698295B3BAB5}" destId="{FCB26B9D-215D-4848-870A-BB6EB1BC2631}" srcOrd="0" destOrd="0" presId="urn:microsoft.com/office/officeart/2008/layout/NameandTitleOrganizationalChart"/>
    <dgm:cxn modelId="{433010F8-FBEF-45AF-BDD8-C2E885240E40}" type="presOf" srcId="{CEA9BBF8-1DA9-45B4-9032-7BF4B7EA5AE7}" destId="{147D9349-4796-4D32-8B62-367BE211BAD1}" srcOrd="0" destOrd="0" presId="urn:microsoft.com/office/officeart/2008/layout/NameandTitleOrganizationalChart"/>
    <dgm:cxn modelId="{E1BFCEFC-9FF3-4D03-8922-AAB0D4A322D7}" type="presOf" srcId="{CEA9BBF8-1DA9-45B4-9032-7BF4B7EA5AE7}" destId="{80F45FD7-8414-4C36-8243-1AAA1817532F}" srcOrd="1" destOrd="0" presId="urn:microsoft.com/office/officeart/2008/layout/NameandTitleOrganizationalChart"/>
    <dgm:cxn modelId="{C539DE4A-57D9-48A2-B002-FAE421AEA63F}" type="presParOf" srcId="{855AA711-E846-4C7F-8433-00AB7F3E7B52}" destId="{58ECB694-914D-42DD-A4E1-B92DDC989976}" srcOrd="0" destOrd="0" presId="urn:microsoft.com/office/officeart/2008/layout/NameandTitleOrganizationalChart"/>
    <dgm:cxn modelId="{85514A5D-3166-460F-A11A-67D9A02E83DC}" type="presParOf" srcId="{58ECB694-914D-42DD-A4E1-B92DDC989976}" destId="{1EA5F029-3014-4327-A5AD-8DEBECE69AA6}" srcOrd="0" destOrd="0" presId="urn:microsoft.com/office/officeart/2008/layout/NameandTitleOrganizationalChart"/>
    <dgm:cxn modelId="{C5871F56-8D53-4D69-B6FC-87A0B85BDAEA}" type="presParOf" srcId="{1EA5F029-3014-4327-A5AD-8DEBECE69AA6}" destId="{E48A6229-A2CA-4F0A-BA25-AEE37C2FFA4E}" srcOrd="0" destOrd="0" presId="urn:microsoft.com/office/officeart/2008/layout/NameandTitleOrganizationalChart"/>
    <dgm:cxn modelId="{D2B35546-F928-4F19-845E-249F5BAB78E1}" type="presParOf" srcId="{1EA5F029-3014-4327-A5AD-8DEBECE69AA6}" destId="{27E79CF8-2B64-42F1-9108-DBD8EFFAAD90}" srcOrd="1" destOrd="0" presId="urn:microsoft.com/office/officeart/2008/layout/NameandTitleOrganizationalChart"/>
    <dgm:cxn modelId="{15736BE5-7AF4-4C2C-BAE8-A5176F889519}" type="presParOf" srcId="{1EA5F029-3014-4327-A5AD-8DEBECE69AA6}" destId="{68D1D9D2-B27A-4B58-8175-4F8F40505D9C}" srcOrd="2" destOrd="0" presId="urn:microsoft.com/office/officeart/2008/layout/NameandTitleOrganizationalChart"/>
    <dgm:cxn modelId="{95123C26-D8EC-48F6-8B23-8EEC4C0FEBE1}" type="presParOf" srcId="{58ECB694-914D-42DD-A4E1-B92DDC989976}" destId="{EA8ECFD3-F72D-4777-9798-ECD08A28F00F}" srcOrd="1" destOrd="0" presId="urn:microsoft.com/office/officeart/2008/layout/NameandTitleOrganizationalChart"/>
    <dgm:cxn modelId="{E4BF372E-91C3-4D8B-B6B3-7CB927AF775C}" type="presParOf" srcId="{EA8ECFD3-F72D-4777-9798-ECD08A28F00F}" destId="{0C541E54-552D-4425-91AB-2C2243D95592}" srcOrd="0" destOrd="0" presId="urn:microsoft.com/office/officeart/2008/layout/NameandTitleOrganizationalChart"/>
    <dgm:cxn modelId="{7D4C78AE-AE19-4272-952B-E3E744B6D878}" type="presParOf" srcId="{EA8ECFD3-F72D-4777-9798-ECD08A28F00F}" destId="{221E171E-A5E7-43F8-AD84-9F57A996C141}" srcOrd="1" destOrd="0" presId="urn:microsoft.com/office/officeart/2008/layout/NameandTitleOrganizationalChart"/>
    <dgm:cxn modelId="{FB2A9376-E5E6-4710-8D34-EEA3BC44799C}" type="presParOf" srcId="{221E171E-A5E7-43F8-AD84-9F57A996C141}" destId="{D701C20C-76F6-43B0-896B-8C71120689C9}" srcOrd="0" destOrd="0" presId="urn:microsoft.com/office/officeart/2008/layout/NameandTitleOrganizationalChart"/>
    <dgm:cxn modelId="{34764647-0DA3-41D2-87D7-6A5B1EE208E5}" type="presParOf" srcId="{D701C20C-76F6-43B0-896B-8C71120689C9}" destId="{147D9349-4796-4D32-8B62-367BE211BAD1}" srcOrd="0" destOrd="0" presId="urn:microsoft.com/office/officeart/2008/layout/NameandTitleOrganizationalChart"/>
    <dgm:cxn modelId="{1168F037-2C5A-443A-91B1-803D026DA0A8}" type="presParOf" srcId="{D701C20C-76F6-43B0-896B-8C71120689C9}" destId="{3347BE2C-C12D-47D9-899A-D7AD601F361D}" srcOrd="1" destOrd="0" presId="urn:microsoft.com/office/officeart/2008/layout/NameandTitleOrganizationalChart"/>
    <dgm:cxn modelId="{BCD0AD95-EC97-4204-B8D9-C0C58BB64D6A}" type="presParOf" srcId="{D701C20C-76F6-43B0-896B-8C71120689C9}" destId="{80F45FD7-8414-4C36-8243-1AAA1817532F}" srcOrd="2" destOrd="0" presId="urn:microsoft.com/office/officeart/2008/layout/NameandTitleOrganizationalChart"/>
    <dgm:cxn modelId="{957EC817-A093-4924-BD79-E8C42C02F974}" type="presParOf" srcId="{221E171E-A5E7-43F8-AD84-9F57A996C141}" destId="{AF88354D-A771-48DC-8278-C0A4624E18DA}" srcOrd="1" destOrd="0" presId="urn:microsoft.com/office/officeart/2008/layout/NameandTitleOrganizationalChart"/>
    <dgm:cxn modelId="{4480ADB5-DA13-4C66-8C2F-3596EEF76B8E}" type="presParOf" srcId="{221E171E-A5E7-43F8-AD84-9F57A996C141}" destId="{32F62C32-4248-4B9F-8731-EA857C6204FB}" srcOrd="2" destOrd="0" presId="urn:microsoft.com/office/officeart/2008/layout/NameandTitleOrganizationalChart"/>
    <dgm:cxn modelId="{3A974093-77F6-4610-8E5E-9A721022BAFF}" type="presParOf" srcId="{EA8ECFD3-F72D-4777-9798-ECD08A28F00F}" destId="{4B2A8F54-A83F-4469-9602-B8B6FE702766}" srcOrd="2" destOrd="0" presId="urn:microsoft.com/office/officeart/2008/layout/NameandTitleOrganizationalChart"/>
    <dgm:cxn modelId="{ED3885C1-2B19-41CA-965E-EBB977EF538F}" type="presParOf" srcId="{EA8ECFD3-F72D-4777-9798-ECD08A28F00F}" destId="{AF9593D6-C6C6-4286-BC37-69B5144E3EDF}" srcOrd="3" destOrd="0" presId="urn:microsoft.com/office/officeart/2008/layout/NameandTitleOrganizationalChart"/>
    <dgm:cxn modelId="{7FCFA094-4271-404A-826D-88EB95386D48}" type="presParOf" srcId="{AF9593D6-C6C6-4286-BC37-69B5144E3EDF}" destId="{BAB7079A-6F5D-417D-B949-063AFF47E350}" srcOrd="0" destOrd="0" presId="urn:microsoft.com/office/officeart/2008/layout/NameandTitleOrganizationalChart"/>
    <dgm:cxn modelId="{41C0CF5A-F15B-430A-BB40-904466395D7B}" type="presParOf" srcId="{BAB7079A-6F5D-417D-B949-063AFF47E350}" destId="{AF76787D-CC61-4F91-9B3D-260FCA88AE29}" srcOrd="0" destOrd="0" presId="urn:microsoft.com/office/officeart/2008/layout/NameandTitleOrganizationalChart"/>
    <dgm:cxn modelId="{CE69F223-17C7-4439-B008-734DAE76B177}" type="presParOf" srcId="{BAB7079A-6F5D-417D-B949-063AFF47E350}" destId="{69CDF003-743C-46C8-B4C4-4EE96CB7D030}" srcOrd="1" destOrd="0" presId="urn:microsoft.com/office/officeart/2008/layout/NameandTitleOrganizationalChart"/>
    <dgm:cxn modelId="{96EEB3EA-EEAE-486F-B66F-4EED675D1F9F}" type="presParOf" srcId="{BAB7079A-6F5D-417D-B949-063AFF47E350}" destId="{1838B316-A1B2-4D26-8662-FFED0CDD401E}" srcOrd="2" destOrd="0" presId="urn:microsoft.com/office/officeart/2008/layout/NameandTitleOrganizationalChart"/>
    <dgm:cxn modelId="{7D0D0438-A25A-4047-9B06-A026102BE373}" type="presParOf" srcId="{AF9593D6-C6C6-4286-BC37-69B5144E3EDF}" destId="{534C6536-B644-4031-9370-3A58C3D4F238}" srcOrd="1" destOrd="0" presId="urn:microsoft.com/office/officeart/2008/layout/NameandTitleOrganizationalChart"/>
    <dgm:cxn modelId="{C961D65E-4FC8-4B59-B496-EAA0B97A1A59}" type="presParOf" srcId="{AF9593D6-C6C6-4286-BC37-69B5144E3EDF}" destId="{132AB3D4-F839-403A-8045-C3D85A71E898}" srcOrd="2" destOrd="0" presId="urn:microsoft.com/office/officeart/2008/layout/NameandTitleOrganizationalChart"/>
    <dgm:cxn modelId="{00D70A7A-2B7A-4296-9543-8ED9BA6BF0AB}" type="presParOf" srcId="{EA8ECFD3-F72D-4777-9798-ECD08A28F00F}" destId="{B0AB15E3-A9C3-4FAF-BC87-69F42BC9394F}" srcOrd="4" destOrd="0" presId="urn:microsoft.com/office/officeart/2008/layout/NameandTitleOrganizationalChart"/>
    <dgm:cxn modelId="{F689AD8B-1209-4A9E-A1F2-6581D6503932}" type="presParOf" srcId="{EA8ECFD3-F72D-4777-9798-ECD08A28F00F}" destId="{4F038552-367D-4A5E-8C52-00CA2965114F}" srcOrd="5" destOrd="0" presId="urn:microsoft.com/office/officeart/2008/layout/NameandTitleOrganizationalChart"/>
    <dgm:cxn modelId="{57B2E6F9-7735-4666-8F4E-AAEC1C40E5A8}" type="presParOf" srcId="{4F038552-367D-4A5E-8C52-00CA2965114F}" destId="{8C95D683-DC3A-494B-9043-485B68E0ED82}" srcOrd="0" destOrd="0" presId="urn:microsoft.com/office/officeart/2008/layout/NameandTitleOrganizationalChart"/>
    <dgm:cxn modelId="{D41A218B-B774-43A1-94DA-1731BD9CCE44}" type="presParOf" srcId="{8C95D683-DC3A-494B-9043-485B68E0ED82}" destId="{9F51CB28-3905-4E79-A199-EE8A06E92546}" srcOrd="0" destOrd="0" presId="urn:microsoft.com/office/officeart/2008/layout/NameandTitleOrganizationalChart"/>
    <dgm:cxn modelId="{80FD181A-AD6F-4457-A839-DEFD63F4F763}" type="presParOf" srcId="{8C95D683-DC3A-494B-9043-485B68E0ED82}" destId="{FCB26B9D-215D-4848-870A-BB6EB1BC2631}" srcOrd="1" destOrd="0" presId="urn:microsoft.com/office/officeart/2008/layout/NameandTitleOrganizationalChart"/>
    <dgm:cxn modelId="{51BF5FFB-7653-47CE-9A42-88D938E0EC7C}" type="presParOf" srcId="{8C95D683-DC3A-494B-9043-485B68E0ED82}" destId="{D30CA592-681F-49C3-824D-A295D6399A83}" srcOrd="2" destOrd="0" presId="urn:microsoft.com/office/officeart/2008/layout/NameandTitleOrganizationalChart"/>
    <dgm:cxn modelId="{B59D4E78-73B8-4C41-BB4A-2C97033C977E}" type="presParOf" srcId="{4F038552-367D-4A5E-8C52-00CA2965114F}" destId="{DA33DA5C-CC81-419A-B5BA-5DC611C3F88D}" srcOrd="1" destOrd="0" presId="urn:microsoft.com/office/officeart/2008/layout/NameandTitleOrganizationalChart"/>
    <dgm:cxn modelId="{755A61A4-271C-4122-B274-4A6F5055AED2}" type="presParOf" srcId="{4F038552-367D-4A5E-8C52-00CA2965114F}" destId="{741828BE-BFA8-4D9A-B725-8CC6EC947725}" srcOrd="2" destOrd="0" presId="urn:microsoft.com/office/officeart/2008/layout/NameandTitleOrganizationalChart"/>
    <dgm:cxn modelId="{03B79FDD-4B00-4548-A2D6-768E16274EC2}" type="presParOf" srcId="{58ECB694-914D-42DD-A4E1-B92DDC989976}" destId="{E023BAA2-7787-4DAB-B072-55A288B7F300}" srcOrd="2" destOrd="0" presId="urn:microsoft.com/office/officeart/2008/layout/NameandTitleOrganizationalChart"/>
    <dgm:cxn modelId="{3D6386E4-C97C-46BB-B09A-E2CFFA6E4CAF}" type="presParOf" srcId="{E023BAA2-7787-4DAB-B072-55A288B7F300}" destId="{9D81DEBB-A309-4A79-BA78-AEEB77D9F5C4}" srcOrd="0" destOrd="0" presId="urn:microsoft.com/office/officeart/2008/layout/NameandTitleOrganizationalChart"/>
    <dgm:cxn modelId="{3CC30B45-3988-4F4B-85D7-C9C84BBABA58}" type="presParOf" srcId="{E023BAA2-7787-4DAB-B072-55A288B7F300}" destId="{32AA1972-6611-463A-9B20-1EE9B517665F}" srcOrd="1" destOrd="0" presId="urn:microsoft.com/office/officeart/2008/layout/NameandTitleOrganizationalChart"/>
    <dgm:cxn modelId="{7740DB75-0C7D-4511-88B3-95EA10720E25}" type="presParOf" srcId="{32AA1972-6611-463A-9B20-1EE9B517665F}" destId="{61D56EA4-4BFC-4545-B6E6-E90E27D9486D}" srcOrd="0" destOrd="0" presId="urn:microsoft.com/office/officeart/2008/layout/NameandTitleOrganizationalChart"/>
    <dgm:cxn modelId="{3F0814C6-5A66-479A-A58D-AF663DAF8640}" type="presParOf" srcId="{61D56EA4-4BFC-4545-B6E6-E90E27D9486D}" destId="{3D5DCD64-C55A-47AE-A4FE-D73119260F2A}" srcOrd="0" destOrd="0" presId="urn:microsoft.com/office/officeart/2008/layout/NameandTitleOrganizationalChart"/>
    <dgm:cxn modelId="{1B91212B-A2C0-4A85-90E2-C8B2250984EF}" type="presParOf" srcId="{61D56EA4-4BFC-4545-B6E6-E90E27D9486D}" destId="{24C16543-C1D8-4E48-AA18-179B7FDAF6BE}" srcOrd="1" destOrd="0" presId="urn:microsoft.com/office/officeart/2008/layout/NameandTitleOrganizationalChart"/>
    <dgm:cxn modelId="{E9536929-C8B3-48BF-B1F4-9991514706A6}" type="presParOf" srcId="{61D56EA4-4BFC-4545-B6E6-E90E27D9486D}" destId="{057318F4-094B-4E42-B46B-9B5CA836CCAB}" srcOrd="2" destOrd="0" presId="urn:microsoft.com/office/officeart/2008/layout/NameandTitleOrganizationalChart"/>
    <dgm:cxn modelId="{D60D7E23-E681-4A61-AAB4-4F5A917532C9}" type="presParOf" srcId="{32AA1972-6611-463A-9B20-1EE9B517665F}" destId="{0037F899-E798-44FF-8ADB-C7D00914F49B}" srcOrd="1" destOrd="0" presId="urn:microsoft.com/office/officeart/2008/layout/NameandTitleOrganizationalChart"/>
    <dgm:cxn modelId="{0A1B840C-A13F-431B-AF17-859BC458AFE9}" type="presParOf" srcId="{32AA1972-6611-463A-9B20-1EE9B517665F}" destId="{26FF6BD7-75DA-4ED8-B841-45EFD914950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F891C9-B12E-46CD-967A-E2B4CA35050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D39F83-6E46-4A10-86AC-6BA1413ABAF3}">
      <dgm:prSet phldrT="[Text]" custT="1"/>
      <dgm:spPr/>
      <dgm:t>
        <a:bodyPr/>
        <a:lstStyle/>
        <a:p>
          <a:r>
            <a:rPr lang="en-US" sz="1600" dirty="0"/>
            <a:t>President</a:t>
          </a:r>
        </a:p>
      </dgm:t>
    </dgm:pt>
    <dgm:pt modelId="{52F1726E-BCCE-46B8-8621-D4C3C39C431C}" type="parTrans" cxnId="{92543D9F-2C95-4A3C-A17A-C02B9BF7F27B}">
      <dgm:prSet/>
      <dgm:spPr/>
      <dgm:t>
        <a:bodyPr/>
        <a:lstStyle/>
        <a:p>
          <a:endParaRPr lang="en-US"/>
        </a:p>
      </dgm:t>
    </dgm:pt>
    <dgm:pt modelId="{40EB165B-CF87-401F-9F7D-71BB9B9D502F}" type="sibTrans" cxnId="{92543D9F-2C95-4A3C-A17A-C02B9BF7F27B}">
      <dgm:prSet/>
      <dgm:spPr/>
      <dgm:t>
        <a:bodyPr/>
        <a:lstStyle/>
        <a:p>
          <a:r>
            <a:rPr lang="en-US" dirty="0"/>
            <a:t>Dr. Hasan </a:t>
          </a:r>
          <a:r>
            <a:rPr lang="en-US" dirty="0" err="1"/>
            <a:t>AlQadhi</a:t>
          </a:r>
          <a:endParaRPr lang="en-US" dirty="0"/>
        </a:p>
      </dgm:t>
    </dgm:pt>
    <dgm:pt modelId="{D4B4BCB7-DC08-4889-9236-68B65C0EB2C3}" type="asst">
      <dgm:prSet phldrT="[Text]" custT="1"/>
      <dgm:spPr/>
      <dgm:t>
        <a:bodyPr/>
        <a:lstStyle/>
        <a:p>
          <a:r>
            <a:rPr lang="en-US" sz="1400" dirty="0"/>
            <a:t>Executive Manager &amp; Acting as Quality Manager</a:t>
          </a:r>
        </a:p>
      </dgm:t>
    </dgm:pt>
    <dgm:pt modelId="{DD785E62-F260-4BF4-BC46-05BA0E61B0C5}" type="parTrans" cxnId="{17AC40D6-41BA-44B8-8CC8-37132E7E9089}">
      <dgm:prSet/>
      <dgm:spPr/>
      <dgm:t>
        <a:bodyPr/>
        <a:lstStyle/>
        <a:p>
          <a:endParaRPr lang="en-US"/>
        </a:p>
      </dgm:t>
    </dgm:pt>
    <dgm:pt modelId="{823FA5C9-6F6C-41DC-8D8F-C94322B11D74}" type="sibTrans" cxnId="{17AC40D6-41BA-44B8-8CC8-37132E7E9089}">
      <dgm:prSet custT="1"/>
      <dgm:spPr/>
      <dgm:t>
        <a:bodyPr/>
        <a:lstStyle/>
        <a:p>
          <a:r>
            <a:rPr lang="en-US" sz="1400" dirty="0"/>
            <a:t>Dr. Amal Abbas</a:t>
          </a:r>
        </a:p>
      </dgm:t>
    </dgm:pt>
    <dgm:pt modelId="{CEA9BBF8-1DA9-45B4-9032-7BF4B7EA5AE7}">
      <dgm:prSet phldrT="[Text]" custT="1"/>
      <dgm:spPr/>
      <dgm:t>
        <a:bodyPr/>
        <a:lstStyle/>
        <a:p>
          <a:r>
            <a:rPr lang="en-US" sz="1400" dirty="0"/>
            <a:t>Training Management</a:t>
          </a:r>
        </a:p>
      </dgm:t>
    </dgm:pt>
    <dgm:pt modelId="{3075C026-265E-4D9D-81EC-8C744656FE21}" type="parTrans" cxnId="{0BF77AA0-CD0D-4107-9876-9E30C9668324}">
      <dgm:prSet/>
      <dgm:spPr/>
      <dgm:t>
        <a:bodyPr/>
        <a:lstStyle/>
        <a:p>
          <a:endParaRPr lang="en-US"/>
        </a:p>
      </dgm:t>
    </dgm:pt>
    <dgm:pt modelId="{814FF1CB-ED0A-414F-8BC7-D17433946A7B}" type="sibTrans" cxnId="{0BF77AA0-CD0D-4107-9876-9E30C9668324}">
      <dgm:prSet custT="1"/>
      <dgm:spPr/>
      <dgm:t>
        <a:bodyPr/>
        <a:lstStyle/>
        <a:p>
          <a:pPr algn="l"/>
          <a:r>
            <a:rPr lang="en-US" sz="1200" dirty="0"/>
            <a:t>1- Hussain </a:t>
          </a:r>
          <a:r>
            <a:rPr lang="en-US" sz="1200" dirty="0" err="1"/>
            <a:t>Alqadhi</a:t>
          </a:r>
          <a:endParaRPr lang="en-US" sz="1200" dirty="0"/>
        </a:p>
        <a:p>
          <a:pPr algn="l"/>
          <a:r>
            <a:rPr lang="en-US" sz="1200" dirty="0"/>
            <a:t>2- Abdulla </a:t>
          </a:r>
          <a:r>
            <a:rPr lang="en-US" sz="1200" dirty="0" err="1"/>
            <a:t>Alsari</a:t>
          </a:r>
          <a:endParaRPr lang="en-US" sz="1200" dirty="0"/>
        </a:p>
        <a:p>
          <a:pPr algn="l"/>
          <a:r>
            <a:rPr lang="en-US" sz="1200" dirty="0"/>
            <a:t>3- </a:t>
          </a:r>
          <a:r>
            <a:rPr lang="en-US" sz="1200" dirty="0" err="1"/>
            <a:t>Eman</a:t>
          </a:r>
          <a:r>
            <a:rPr lang="en-US" sz="1200" dirty="0"/>
            <a:t> Ali </a:t>
          </a:r>
        </a:p>
        <a:p>
          <a:pPr algn="l"/>
          <a:r>
            <a:rPr lang="en-US" sz="1200" dirty="0"/>
            <a:t>4- Fatema Adel</a:t>
          </a:r>
        </a:p>
        <a:p>
          <a:pPr algn="l"/>
          <a:r>
            <a:rPr lang="en-US" sz="1200" dirty="0"/>
            <a:t>5- </a:t>
          </a:r>
          <a:r>
            <a:rPr lang="en-US" sz="1200" dirty="0" err="1"/>
            <a:t>Duaa</a:t>
          </a:r>
          <a:r>
            <a:rPr lang="en-US" sz="1200" dirty="0"/>
            <a:t> Mansoor</a:t>
          </a:r>
        </a:p>
        <a:p>
          <a:pPr algn="r"/>
          <a:endParaRPr lang="en-US" sz="1200" dirty="0"/>
        </a:p>
      </dgm:t>
    </dgm:pt>
    <dgm:pt modelId="{0582755E-43AA-40F2-81AE-6410BCB835B0}">
      <dgm:prSet phldrT="[Text]" custT="1"/>
      <dgm:spPr/>
      <dgm:t>
        <a:bodyPr/>
        <a:lstStyle/>
        <a:p>
          <a:r>
            <a:rPr lang="en-US" sz="1400" dirty="0"/>
            <a:t>Administrative &amp; Financial Affairs  </a:t>
          </a:r>
        </a:p>
      </dgm:t>
    </dgm:pt>
    <dgm:pt modelId="{754327EB-03DA-49BC-BEB7-81DC0705869C}" type="parTrans" cxnId="{9358ED3E-04AF-48D0-A8FD-E7D12C430171}">
      <dgm:prSet/>
      <dgm:spPr/>
      <dgm:t>
        <a:bodyPr/>
        <a:lstStyle/>
        <a:p>
          <a:endParaRPr lang="en-US"/>
        </a:p>
      </dgm:t>
    </dgm:pt>
    <dgm:pt modelId="{98E5ED13-D8EB-4A25-83E2-C690C878E606}" type="sibTrans" cxnId="{9358ED3E-04AF-48D0-A8FD-E7D12C430171}">
      <dgm:prSet/>
      <dgm:spPr/>
      <dgm:t>
        <a:bodyPr/>
        <a:lstStyle/>
        <a:p>
          <a:r>
            <a:rPr lang="en-US" dirty="0"/>
            <a:t>Mohamed </a:t>
          </a:r>
          <a:r>
            <a:rPr lang="en-US" dirty="0" err="1"/>
            <a:t>Alqadhi</a:t>
          </a:r>
          <a:endParaRPr lang="en-US" dirty="0"/>
        </a:p>
      </dgm:t>
    </dgm:pt>
    <dgm:pt modelId="{EA95FD59-CF52-4A47-84D3-6D0AEB95AB8F}">
      <dgm:prSet phldrT="[Text]" custT="1"/>
      <dgm:spPr/>
      <dgm:t>
        <a:bodyPr/>
        <a:lstStyle/>
        <a:p>
          <a:r>
            <a:rPr lang="en-US" sz="1400" dirty="0"/>
            <a:t>Marketing &amp; public relation</a:t>
          </a:r>
        </a:p>
      </dgm:t>
    </dgm:pt>
    <dgm:pt modelId="{C83894C5-0C10-48B0-854D-6730E2A78E0B}" type="parTrans" cxnId="{B31D8C3B-8566-4375-9336-32679AB29ECC}">
      <dgm:prSet/>
      <dgm:spPr/>
      <dgm:t>
        <a:bodyPr/>
        <a:lstStyle/>
        <a:p>
          <a:endParaRPr lang="en-US"/>
        </a:p>
      </dgm:t>
    </dgm:pt>
    <dgm:pt modelId="{C0C16B04-4813-4AE5-B1FB-698295B3BAB5}" type="sibTrans" cxnId="{B31D8C3B-8566-4375-9336-32679AB29ECC}">
      <dgm:prSet custT="1"/>
      <dgm:spPr/>
      <dgm:t>
        <a:bodyPr/>
        <a:lstStyle/>
        <a:p>
          <a:pPr algn="l"/>
          <a:r>
            <a:rPr lang="en-US" sz="1400" dirty="0"/>
            <a:t>1- Reem Sameer</a:t>
          </a:r>
          <a:endParaRPr lang="ar-BH" sz="1400" dirty="0"/>
        </a:p>
        <a:p>
          <a:pPr algn="l"/>
          <a:r>
            <a:rPr lang="en-US" sz="1400" dirty="0"/>
            <a:t>2- </a:t>
          </a:r>
          <a:r>
            <a:rPr lang="en-US" sz="1400" dirty="0" err="1"/>
            <a:t>Amatelrahman</a:t>
          </a:r>
          <a:r>
            <a:rPr lang="en-US" sz="1400" dirty="0"/>
            <a:t> Mohamed</a:t>
          </a:r>
        </a:p>
      </dgm:t>
    </dgm:pt>
    <dgm:pt modelId="{855AA711-E846-4C7F-8433-00AB7F3E7B52}" type="pres">
      <dgm:prSet presAssocID="{6EF891C9-B12E-46CD-967A-E2B4CA3505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8ECB694-914D-42DD-A4E1-B92DDC989976}" type="pres">
      <dgm:prSet presAssocID="{BFD39F83-6E46-4A10-86AC-6BA1413ABAF3}" presName="hierRoot1" presStyleCnt="0">
        <dgm:presLayoutVars>
          <dgm:hierBranch val="init"/>
        </dgm:presLayoutVars>
      </dgm:prSet>
      <dgm:spPr/>
    </dgm:pt>
    <dgm:pt modelId="{1EA5F029-3014-4327-A5AD-8DEBECE69AA6}" type="pres">
      <dgm:prSet presAssocID="{BFD39F83-6E46-4A10-86AC-6BA1413ABAF3}" presName="rootComposite1" presStyleCnt="0"/>
      <dgm:spPr/>
    </dgm:pt>
    <dgm:pt modelId="{E48A6229-A2CA-4F0A-BA25-AEE37C2FFA4E}" type="pres">
      <dgm:prSet presAssocID="{BFD39F83-6E46-4A10-86AC-6BA1413ABAF3}" presName="rootText1" presStyleLbl="node0" presStyleIdx="0" presStyleCnt="1" custScaleX="85760" custScaleY="49638">
        <dgm:presLayoutVars>
          <dgm:chMax/>
          <dgm:chPref val="3"/>
        </dgm:presLayoutVars>
      </dgm:prSet>
      <dgm:spPr/>
    </dgm:pt>
    <dgm:pt modelId="{27E79CF8-2B64-42F1-9108-DBD8EFFAAD90}" type="pres">
      <dgm:prSet presAssocID="{BFD39F83-6E46-4A10-86AC-6BA1413ABAF3}" presName="titleText1" presStyleLbl="fgAcc0" presStyleIdx="0" presStyleCnt="1">
        <dgm:presLayoutVars>
          <dgm:chMax val="0"/>
          <dgm:chPref val="0"/>
        </dgm:presLayoutVars>
      </dgm:prSet>
      <dgm:spPr/>
    </dgm:pt>
    <dgm:pt modelId="{68D1D9D2-B27A-4B58-8175-4F8F40505D9C}" type="pres">
      <dgm:prSet presAssocID="{BFD39F83-6E46-4A10-86AC-6BA1413ABAF3}" presName="rootConnector1" presStyleLbl="node1" presStyleIdx="0" presStyleCnt="3"/>
      <dgm:spPr/>
    </dgm:pt>
    <dgm:pt modelId="{EA8ECFD3-F72D-4777-9798-ECD08A28F00F}" type="pres">
      <dgm:prSet presAssocID="{BFD39F83-6E46-4A10-86AC-6BA1413ABAF3}" presName="hierChild2" presStyleCnt="0"/>
      <dgm:spPr/>
    </dgm:pt>
    <dgm:pt modelId="{0C541E54-552D-4425-91AB-2C2243D95592}" type="pres">
      <dgm:prSet presAssocID="{3075C026-265E-4D9D-81EC-8C744656FE21}" presName="Name37" presStyleLbl="parChTrans1D2" presStyleIdx="0" presStyleCnt="4"/>
      <dgm:spPr/>
    </dgm:pt>
    <dgm:pt modelId="{221E171E-A5E7-43F8-AD84-9F57A996C141}" type="pres">
      <dgm:prSet presAssocID="{CEA9BBF8-1DA9-45B4-9032-7BF4B7EA5AE7}" presName="hierRoot2" presStyleCnt="0">
        <dgm:presLayoutVars>
          <dgm:hierBranch val="init"/>
        </dgm:presLayoutVars>
      </dgm:prSet>
      <dgm:spPr/>
    </dgm:pt>
    <dgm:pt modelId="{D701C20C-76F6-43B0-896B-8C71120689C9}" type="pres">
      <dgm:prSet presAssocID="{CEA9BBF8-1DA9-45B4-9032-7BF4B7EA5AE7}" presName="rootComposite" presStyleCnt="0"/>
      <dgm:spPr/>
    </dgm:pt>
    <dgm:pt modelId="{147D9349-4796-4D32-8B62-367BE211BAD1}" type="pres">
      <dgm:prSet presAssocID="{CEA9BBF8-1DA9-45B4-9032-7BF4B7EA5AE7}" presName="rootText" presStyleLbl="node1" presStyleIdx="0" presStyleCnt="3" custLinFactNeighborX="-851">
        <dgm:presLayoutVars>
          <dgm:chMax/>
          <dgm:chPref val="3"/>
        </dgm:presLayoutVars>
      </dgm:prSet>
      <dgm:spPr/>
    </dgm:pt>
    <dgm:pt modelId="{3347BE2C-C12D-47D9-899A-D7AD601F361D}" type="pres">
      <dgm:prSet presAssocID="{CEA9BBF8-1DA9-45B4-9032-7BF4B7EA5AE7}" presName="titleText2" presStyleLbl="fgAcc1" presStyleIdx="0" presStyleCnt="3" custScaleY="318243" custLinFactY="17354" custLinFactNeighborX="-13714" custLinFactNeighborY="100000">
        <dgm:presLayoutVars>
          <dgm:chMax val="0"/>
          <dgm:chPref val="0"/>
        </dgm:presLayoutVars>
      </dgm:prSet>
      <dgm:spPr/>
    </dgm:pt>
    <dgm:pt modelId="{80F45FD7-8414-4C36-8243-1AAA1817532F}" type="pres">
      <dgm:prSet presAssocID="{CEA9BBF8-1DA9-45B4-9032-7BF4B7EA5AE7}" presName="rootConnector" presStyleLbl="node2" presStyleIdx="0" presStyleCnt="0"/>
      <dgm:spPr/>
    </dgm:pt>
    <dgm:pt modelId="{AF88354D-A771-48DC-8278-C0A4624E18DA}" type="pres">
      <dgm:prSet presAssocID="{CEA9BBF8-1DA9-45B4-9032-7BF4B7EA5AE7}" presName="hierChild4" presStyleCnt="0"/>
      <dgm:spPr/>
    </dgm:pt>
    <dgm:pt modelId="{32F62C32-4248-4B9F-8731-EA857C6204FB}" type="pres">
      <dgm:prSet presAssocID="{CEA9BBF8-1DA9-45B4-9032-7BF4B7EA5AE7}" presName="hierChild5" presStyleCnt="0"/>
      <dgm:spPr/>
    </dgm:pt>
    <dgm:pt modelId="{4B2A8F54-A83F-4469-9602-B8B6FE702766}" type="pres">
      <dgm:prSet presAssocID="{754327EB-03DA-49BC-BEB7-81DC0705869C}" presName="Name37" presStyleLbl="parChTrans1D2" presStyleIdx="1" presStyleCnt="4"/>
      <dgm:spPr/>
    </dgm:pt>
    <dgm:pt modelId="{AF9593D6-C6C6-4286-BC37-69B5144E3EDF}" type="pres">
      <dgm:prSet presAssocID="{0582755E-43AA-40F2-81AE-6410BCB835B0}" presName="hierRoot2" presStyleCnt="0">
        <dgm:presLayoutVars>
          <dgm:hierBranch val="init"/>
        </dgm:presLayoutVars>
      </dgm:prSet>
      <dgm:spPr/>
    </dgm:pt>
    <dgm:pt modelId="{BAB7079A-6F5D-417D-B949-063AFF47E350}" type="pres">
      <dgm:prSet presAssocID="{0582755E-43AA-40F2-81AE-6410BCB835B0}" presName="rootComposite" presStyleCnt="0"/>
      <dgm:spPr/>
    </dgm:pt>
    <dgm:pt modelId="{AF76787D-CC61-4F91-9B3D-260FCA88AE29}" type="pres">
      <dgm:prSet presAssocID="{0582755E-43AA-40F2-81AE-6410BCB835B0}" presName="rootText" presStyleLbl="node1" presStyleIdx="1" presStyleCnt="3">
        <dgm:presLayoutVars>
          <dgm:chMax/>
          <dgm:chPref val="3"/>
        </dgm:presLayoutVars>
      </dgm:prSet>
      <dgm:spPr/>
    </dgm:pt>
    <dgm:pt modelId="{69CDF003-743C-46C8-B4C4-4EE96CB7D030}" type="pres">
      <dgm:prSet presAssocID="{0582755E-43AA-40F2-81AE-6410BCB835B0}" presName="titleText2" presStyleLbl="fgAcc1" presStyleIdx="1" presStyleCnt="3" custLinFactNeighborX="-11111" custLinFactNeighborY="81382">
        <dgm:presLayoutVars>
          <dgm:chMax val="0"/>
          <dgm:chPref val="0"/>
        </dgm:presLayoutVars>
      </dgm:prSet>
      <dgm:spPr/>
    </dgm:pt>
    <dgm:pt modelId="{1838B316-A1B2-4D26-8662-FFED0CDD401E}" type="pres">
      <dgm:prSet presAssocID="{0582755E-43AA-40F2-81AE-6410BCB835B0}" presName="rootConnector" presStyleLbl="node2" presStyleIdx="0" presStyleCnt="0"/>
      <dgm:spPr/>
    </dgm:pt>
    <dgm:pt modelId="{534C6536-B644-4031-9370-3A58C3D4F238}" type="pres">
      <dgm:prSet presAssocID="{0582755E-43AA-40F2-81AE-6410BCB835B0}" presName="hierChild4" presStyleCnt="0"/>
      <dgm:spPr/>
    </dgm:pt>
    <dgm:pt modelId="{132AB3D4-F839-403A-8045-C3D85A71E898}" type="pres">
      <dgm:prSet presAssocID="{0582755E-43AA-40F2-81AE-6410BCB835B0}" presName="hierChild5" presStyleCnt="0"/>
      <dgm:spPr/>
    </dgm:pt>
    <dgm:pt modelId="{B0AB15E3-A9C3-4FAF-BC87-69F42BC9394F}" type="pres">
      <dgm:prSet presAssocID="{C83894C5-0C10-48B0-854D-6730E2A78E0B}" presName="Name37" presStyleLbl="parChTrans1D2" presStyleIdx="2" presStyleCnt="4"/>
      <dgm:spPr/>
    </dgm:pt>
    <dgm:pt modelId="{4F038552-367D-4A5E-8C52-00CA2965114F}" type="pres">
      <dgm:prSet presAssocID="{EA95FD59-CF52-4A47-84D3-6D0AEB95AB8F}" presName="hierRoot2" presStyleCnt="0">
        <dgm:presLayoutVars>
          <dgm:hierBranch val="init"/>
        </dgm:presLayoutVars>
      </dgm:prSet>
      <dgm:spPr/>
    </dgm:pt>
    <dgm:pt modelId="{8C95D683-DC3A-494B-9043-485B68E0ED82}" type="pres">
      <dgm:prSet presAssocID="{EA95FD59-CF52-4A47-84D3-6D0AEB95AB8F}" presName="rootComposite" presStyleCnt="0"/>
      <dgm:spPr/>
    </dgm:pt>
    <dgm:pt modelId="{9F51CB28-3905-4E79-A199-EE8A06E92546}" type="pres">
      <dgm:prSet presAssocID="{EA95FD59-CF52-4A47-84D3-6D0AEB95AB8F}" presName="rootText" presStyleLbl="node1" presStyleIdx="2" presStyleCnt="3" custLinFactNeighborX="6591" custLinFactNeighborY="2364">
        <dgm:presLayoutVars>
          <dgm:chMax/>
          <dgm:chPref val="3"/>
        </dgm:presLayoutVars>
      </dgm:prSet>
      <dgm:spPr/>
    </dgm:pt>
    <dgm:pt modelId="{FCB26B9D-215D-4848-870A-BB6EB1BC2631}" type="pres">
      <dgm:prSet presAssocID="{EA95FD59-CF52-4A47-84D3-6D0AEB95AB8F}" presName="titleText2" presStyleLbl="fgAcc1" presStyleIdx="2" presStyleCnt="3" custScaleY="142273" custLinFactNeighborX="-9343" custLinFactNeighborY="32233">
        <dgm:presLayoutVars>
          <dgm:chMax val="0"/>
          <dgm:chPref val="0"/>
        </dgm:presLayoutVars>
      </dgm:prSet>
      <dgm:spPr/>
    </dgm:pt>
    <dgm:pt modelId="{D30CA592-681F-49C3-824D-A295D6399A83}" type="pres">
      <dgm:prSet presAssocID="{EA95FD59-CF52-4A47-84D3-6D0AEB95AB8F}" presName="rootConnector" presStyleLbl="node2" presStyleIdx="0" presStyleCnt="0"/>
      <dgm:spPr/>
    </dgm:pt>
    <dgm:pt modelId="{DA33DA5C-CC81-419A-B5BA-5DC611C3F88D}" type="pres">
      <dgm:prSet presAssocID="{EA95FD59-CF52-4A47-84D3-6D0AEB95AB8F}" presName="hierChild4" presStyleCnt="0"/>
      <dgm:spPr/>
    </dgm:pt>
    <dgm:pt modelId="{741828BE-BFA8-4D9A-B725-8CC6EC947725}" type="pres">
      <dgm:prSet presAssocID="{EA95FD59-CF52-4A47-84D3-6D0AEB95AB8F}" presName="hierChild5" presStyleCnt="0"/>
      <dgm:spPr/>
    </dgm:pt>
    <dgm:pt modelId="{E023BAA2-7787-4DAB-B072-55A288B7F300}" type="pres">
      <dgm:prSet presAssocID="{BFD39F83-6E46-4A10-86AC-6BA1413ABAF3}" presName="hierChild3" presStyleCnt="0"/>
      <dgm:spPr/>
    </dgm:pt>
    <dgm:pt modelId="{9D81DEBB-A309-4A79-BA78-AEEB77D9F5C4}" type="pres">
      <dgm:prSet presAssocID="{DD785E62-F260-4BF4-BC46-05BA0E61B0C5}" presName="Name96" presStyleLbl="parChTrans1D2" presStyleIdx="3" presStyleCnt="4"/>
      <dgm:spPr/>
    </dgm:pt>
    <dgm:pt modelId="{32AA1972-6611-463A-9B20-1EE9B517665F}" type="pres">
      <dgm:prSet presAssocID="{D4B4BCB7-DC08-4889-9236-68B65C0EB2C3}" presName="hierRoot3" presStyleCnt="0">
        <dgm:presLayoutVars>
          <dgm:hierBranch val="init"/>
        </dgm:presLayoutVars>
      </dgm:prSet>
      <dgm:spPr/>
    </dgm:pt>
    <dgm:pt modelId="{61D56EA4-4BFC-4545-B6E6-E90E27D9486D}" type="pres">
      <dgm:prSet presAssocID="{D4B4BCB7-DC08-4889-9236-68B65C0EB2C3}" presName="rootComposite3" presStyleCnt="0"/>
      <dgm:spPr/>
    </dgm:pt>
    <dgm:pt modelId="{3D5DCD64-C55A-47AE-A4FE-D73119260F2A}" type="pres">
      <dgm:prSet presAssocID="{D4B4BCB7-DC08-4889-9236-68B65C0EB2C3}" presName="rootText3" presStyleLbl="asst1" presStyleIdx="0" presStyleCnt="1" custScaleX="129086" custScaleY="56274" custLinFactNeighborX="1537" custLinFactNeighborY="-50752">
        <dgm:presLayoutVars>
          <dgm:chPref val="3"/>
        </dgm:presLayoutVars>
      </dgm:prSet>
      <dgm:spPr/>
    </dgm:pt>
    <dgm:pt modelId="{24C16543-C1D8-4E48-AA18-179B7FDAF6BE}" type="pres">
      <dgm:prSet presAssocID="{D4B4BCB7-DC08-4889-9236-68B65C0EB2C3}" presName="titleText3" presStyleLbl="fgAcc2" presStyleIdx="0" presStyleCnt="1" custLinFactY="-60298" custLinFactNeighborX="3783" custLinFactNeighborY="-100000">
        <dgm:presLayoutVars>
          <dgm:chMax val="0"/>
          <dgm:chPref val="0"/>
        </dgm:presLayoutVars>
      </dgm:prSet>
      <dgm:spPr/>
    </dgm:pt>
    <dgm:pt modelId="{057318F4-094B-4E42-B46B-9B5CA836CCAB}" type="pres">
      <dgm:prSet presAssocID="{D4B4BCB7-DC08-4889-9236-68B65C0EB2C3}" presName="rootConnector3" presStyleLbl="asst1" presStyleIdx="0" presStyleCnt="1"/>
      <dgm:spPr/>
    </dgm:pt>
    <dgm:pt modelId="{0037F899-E798-44FF-8ADB-C7D00914F49B}" type="pres">
      <dgm:prSet presAssocID="{D4B4BCB7-DC08-4889-9236-68B65C0EB2C3}" presName="hierChild6" presStyleCnt="0"/>
      <dgm:spPr/>
    </dgm:pt>
    <dgm:pt modelId="{26FF6BD7-75DA-4ED8-B841-45EFD914950A}" type="pres">
      <dgm:prSet presAssocID="{D4B4BCB7-DC08-4889-9236-68B65C0EB2C3}" presName="hierChild7" presStyleCnt="0"/>
      <dgm:spPr/>
    </dgm:pt>
  </dgm:ptLst>
  <dgm:cxnLst>
    <dgm:cxn modelId="{8D4AC716-646E-4D5B-BBEF-2F6496854A3A}" type="presOf" srcId="{0582755E-43AA-40F2-81AE-6410BCB835B0}" destId="{AF76787D-CC61-4F91-9B3D-260FCA88AE29}" srcOrd="0" destOrd="0" presId="urn:microsoft.com/office/officeart/2008/layout/NameandTitleOrganizationalChart"/>
    <dgm:cxn modelId="{B8981A25-F6B3-43FB-BB25-4B24A4801F96}" type="presOf" srcId="{3075C026-265E-4D9D-81EC-8C744656FE21}" destId="{0C541E54-552D-4425-91AB-2C2243D95592}" srcOrd="0" destOrd="0" presId="urn:microsoft.com/office/officeart/2008/layout/NameandTitleOrganizationalChart"/>
    <dgm:cxn modelId="{68DCB82B-384B-44E5-87AF-D835BCABA93F}" type="presOf" srcId="{C83894C5-0C10-48B0-854D-6730E2A78E0B}" destId="{B0AB15E3-A9C3-4FAF-BC87-69F42BC9394F}" srcOrd="0" destOrd="0" presId="urn:microsoft.com/office/officeart/2008/layout/NameandTitleOrganizationalChart"/>
    <dgm:cxn modelId="{34524539-CB63-4A87-A9EE-1DBDB969B113}" type="presOf" srcId="{814FF1CB-ED0A-414F-8BC7-D17433946A7B}" destId="{3347BE2C-C12D-47D9-899A-D7AD601F361D}" srcOrd="0" destOrd="0" presId="urn:microsoft.com/office/officeart/2008/layout/NameandTitleOrganizationalChart"/>
    <dgm:cxn modelId="{B31D8C3B-8566-4375-9336-32679AB29ECC}" srcId="{BFD39F83-6E46-4A10-86AC-6BA1413ABAF3}" destId="{EA95FD59-CF52-4A47-84D3-6D0AEB95AB8F}" srcOrd="3" destOrd="0" parTransId="{C83894C5-0C10-48B0-854D-6730E2A78E0B}" sibTransId="{C0C16B04-4813-4AE5-B1FB-698295B3BAB5}"/>
    <dgm:cxn modelId="{9358ED3E-04AF-48D0-A8FD-E7D12C430171}" srcId="{BFD39F83-6E46-4A10-86AC-6BA1413ABAF3}" destId="{0582755E-43AA-40F2-81AE-6410BCB835B0}" srcOrd="2" destOrd="0" parTransId="{754327EB-03DA-49BC-BEB7-81DC0705869C}" sibTransId="{98E5ED13-D8EB-4A25-83E2-C690C878E606}"/>
    <dgm:cxn modelId="{3CBC585B-B774-44D9-AA1F-0EDCB1312F12}" type="presOf" srcId="{D4B4BCB7-DC08-4889-9236-68B65C0EB2C3}" destId="{057318F4-094B-4E42-B46B-9B5CA836CCAB}" srcOrd="1" destOrd="0" presId="urn:microsoft.com/office/officeart/2008/layout/NameandTitleOrganizationalChart"/>
    <dgm:cxn modelId="{904E7344-CD20-4A9E-92FF-15E4209A85B0}" type="presOf" srcId="{EA95FD59-CF52-4A47-84D3-6D0AEB95AB8F}" destId="{9F51CB28-3905-4E79-A199-EE8A06E92546}" srcOrd="0" destOrd="0" presId="urn:microsoft.com/office/officeart/2008/layout/NameandTitleOrganizationalChart"/>
    <dgm:cxn modelId="{89D57574-92BA-4B96-992E-FEA069D98757}" type="presOf" srcId="{6EF891C9-B12E-46CD-967A-E2B4CA350509}" destId="{855AA711-E846-4C7F-8433-00AB7F3E7B52}" srcOrd="0" destOrd="0" presId="urn:microsoft.com/office/officeart/2008/layout/NameandTitleOrganizationalChart"/>
    <dgm:cxn modelId="{4780CA75-4654-4B74-9B80-ECA112979ECE}" type="presOf" srcId="{BFD39F83-6E46-4A10-86AC-6BA1413ABAF3}" destId="{68D1D9D2-B27A-4B58-8175-4F8F40505D9C}" srcOrd="1" destOrd="0" presId="urn:microsoft.com/office/officeart/2008/layout/NameandTitleOrganizationalChart"/>
    <dgm:cxn modelId="{8A88D07D-D796-455F-A96F-5F7DF53A677D}" type="presOf" srcId="{40EB165B-CF87-401F-9F7D-71BB9B9D502F}" destId="{27E79CF8-2B64-42F1-9108-DBD8EFFAAD90}" srcOrd="0" destOrd="0" presId="urn:microsoft.com/office/officeart/2008/layout/NameandTitleOrganizationalChart"/>
    <dgm:cxn modelId="{F991FC8E-CCDC-4062-9144-6F2883FFBCA4}" type="presOf" srcId="{0582755E-43AA-40F2-81AE-6410BCB835B0}" destId="{1838B316-A1B2-4D26-8662-FFED0CDD401E}" srcOrd="1" destOrd="0" presId="urn:microsoft.com/office/officeart/2008/layout/NameandTitleOrganizationalChart"/>
    <dgm:cxn modelId="{87D15A93-9F4A-4768-B5AB-561313F9ADB1}" type="presOf" srcId="{98E5ED13-D8EB-4A25-83E2-C690C878E606}" destId="{69CDF003-743C-46C8-B4C4-4EE96CB7D030}" srcOrd="0" destOrd="0" presId="urn:microsoft.com/office/officeart/2008/layout/NameandTitleOrganizationalChart"/>
    <dgm:cxn modelId="{92543D9F-2C95-4A3C-A17A-C02B9BF7F27B}" srcId="{6EF891C9-B12E-46CD-967A-E2B4CA350509}" destId="{BFD39F83-6E46-4A10-86AC-6BA1413ABAF3}" srcOrd="0" destOrd="0" parTransId="{52F1726E-BCCE-46B8-8621-D4C3C39C431C}" sibTransId="{40EB165B-CF87-401F-9F7D-71BB9B9D502F}"/>
    <dgm:cxn modelId="{0BF77AA0-CD0D-4107-9876-9E30C9668324}" srcId="{BFD39F83-6E46-4A10-86AC-6BA1413ABAF3}" destId="{CEA9BBF8-1DA9-45B4-9032-7BF4B7EA5AE7}" srcOrd="1" destOrd="0" parTransId="{3075C026-265E-4D9D-81EC-8C744656FE21}" sibTransId="{814FF1CB-ED0A-414F-8BC7-D17433946A7B}"/>
    <dgm:cxn modelId="{63F283AD-E1F1-457C-9786-3D9661EC89B4}" type="presOf" srcId="{DD785E62-F260-4BF4-BC46-05BA0E61B0C5}" destId="{9D81DEBB-A309-4A79-BA78-AEEB77D9F5C4}" srcOrd="0" destOrd="0" presId="urn:microsoft.com/office/officeart/2008/layout/NameandTitleOrganizationalChart"/>
    <dgm:cxn modelId="{337818BA-6D3F-437B-9BA6-603D08850D46}" type="presOf" srcId="{823FA5C9-6F6C-41DC-8D8F-C94322B11D74}" destId="{24C16543-C1D8-4E48-AA18-179B7FDAF6BE}" srcOrd="0" destOrd="0" presId="urn:microsoft.com/office/officeart/2008/layout/NameandTitleOrganizationalChart"/>
    <dgm:cxn modelId="{209107C7-4CED-4A3C-8440-FEC2CA364036}" type="presOf" srcId="{754327EB-03DA-49BC-BEB7-81DC0705869C}" destId="{4B2A8F54-A83F-4469-9602-B8B6FE702766}" srcOrd="0" destOrd="0" presId="urn:microsoft.com/office/officeart/2008/layout/NameandTitleOrganizationalChart"/>
    <dgm:cxn modelId="{17AC40D6-41BA-44B8-8CC8-37132E7E9089}" srcId="{BFD39F83-6E46-4A10-86AC-6BA1413ABAF3}" destId="{D4B4BCB7-DC08-4889-9236-68B65C0EB2C3}" srcOrd="0" destOrd="0" parTransId="{DD785E62-F260-4BF4-BC46-05BA0E61B0C5}" sibTransId="{823FA5C9-6F6C-41DC-8D8F-C94322B11D74}"/>
    <dgm:cxn modelId="{991718E7-9F86-4983-BDAF-E2339B1E29AB}" type="presOf" srcId="{D4B4BCB7-DC08-4889-9236-68B65C0EB2C3}" destId="{3D5DCD64-C55A-47AE-A4FE-D73119260F2A}" srcOrd="0" destOrd="0" presId="urn:microsoft.com/office/officeart/2008/layout/NameandTitleOrganizationalChart"/>
    <dgm:cxn modelId="{C37CFBE7-9CC3-4D2D-A2B7-BA39BAF2EFBE}" type="presOf" srcId="{EA95FD59-CF52-4A47-84D3-6D0AEB95AB8F}" destId="{D30CA592-681F-49C3-824D-A295D6399A83}" srcOrd="1" destOrd="0" presId="urn:microsoft.com/office/officeart/2008/layout/NameandTitleOrganizationalChart"/>
    <dgm:cxn modelId="{ED5F6AE8-3F4A-425F-9704-B6040707FAE0}" type="presOf" srcId="{BFD39F83-6E46-4A10-86AC-6BA1413ABAF3}" destId="{E48A6229-A2CA-4F0A-BA25-AEE37C2FFA4E}" srcOrd="0" destOrd="0" presId="urn:microsoft.com/office/officeart/2008/layout/NameandTitleOrganizationalChart"/>
    <dgm:cxn modelId="{738E41EB-C724-4073-BBAE-C82A36F35DC0}" type="presOf" srcId="{C0C16B04-4813-4AE5-B1FB-698295B3BAB5}" destId="{FCB26B9D-215D-4848-870A-BB6EB1BC2631}" srcOrd="0" destOrd="0" presId="urn:microsoft.com/office/officeart/2008/layout/NameandTitleOrganizationalChart"/>
    <dgm:cxn modelId="{433010F8-FBEF-45AF-BDD8-C2E885240E40}" type="presOf" srcId="{CEA9BBF8-1DA9-45B4-9032-7BF4B7EA5AE7}" destId="{147D9349-4796-4D32-8B62-367BE211BAD1}" srcOrd="0" destOrd="0" presId="urn:microsoft.com/office/officeart/2008/layout/NameandTitleOrganizationalChart"/>
    <dgm:cxn modelId="{E1BFCEFC-9FF3-4D03-8922-AAB0D4A322D7}" type="presOf" srcId="{CEA9BBF8-1DA9-45B4-9032-7BF4B7EA5AE7}" destId="{80F45FD7-8414-4C36-8243-1AAA1817532F}" srcOrd="1" destOrd="0" presId="urn:microsoft.com/office/officeart/2008/layout/NameandTitleOrganizationalChart"/>
    <dgm:cxn modelId="{C539DE4A-57D9-48A2-B002-FAE421AEA63F}" type="presParOf" srcId="{855AA711-E846-4C7F-8433-00AB7F3E7B52}" destId="{58ECB694-914D-42DD-A4E1-B92DDC989976}" srcOrd="0" destOrd="0" presId="urn:microsoft.com/office/officeart/2008/layout/NameandTitleOrganizationalChart"/>
    <dgm:cxn modelId="{85514A5D-3166-460F-A11A-67D9A02E83DC}" type="presParOf" srcId="{58ECB694-914D-42DD-A4E1-B92DDC989976}" destId="{1EA5F029-3014-4327-A5AD-8DEBECE69AA6}" srcOrd="0" destOrd="0" presId="urn:microsoft.com/office/officeart/2008/layout/NameandTitleOrganizationalChart"/>
    <dgm:cxn modelId="{C5871F56-8D53-4D69-B6FC-87A0B85BDAEA}" type="presParOf" srcId="{1EA5F029-3014-4327-A5AD-8DEBECE69AA6}" destId="{E48A6229-A2CA-4F0A-BA25-AEE37C2FFA4E}" srcOrd="0" destOrd="0" presId="urn:microsoft.com/office/officeart/2008/layout/NameandTitleOrganizationalChart"/>
    <dgm:cxn modelId="{D2B35546-F928-4F19-845E-249F5BAB78E1}" type="presParOf" srcId="{1EA5F029-3014-4327-A5AD-8DEBECE69AA6}" destId="{27E79CF8-2B64-42F1-9108-DBD8EFFAAD90}" srcOrd="1" destOrd="0" presId="urn:microsoft.com/office/officeart/2008/layout/NameandTitleOrganizationalChart"/>
    <dgm:cxn modelId="{15736BE5-7AF4-4C2C-BAE8-A5176F889519}" type="presParOf" srcId="{1EA5F029-3014-4327-A5AD-8DEBECE69AA6}" destId="{68D1D9D2-B27A-4B58-8175-4F8F40505D9C}" srcOrd="2" destOrd="0" presId="urn:microsoft.com/office/officeart/2008/layout/NameandTitleOrganizationalChart"/>
    <dgm:cxn modelId="{95123C26-D8EC-48F6-8B23-8EEC4C0FEBE1}" type="presParOf" srcId="{58ECB694-914D-42DD-A4E1-B92DDC989976}" destId="{EA8ECFD3-F72D-4777-9798-ECD08A28F00F}" srcOrd="1" destOrd="0" presId="urn:microsoft.com/office/officeart/2008/layout/NameandTitleOrganizationalChart"/>
    <dgm:cxn modelId="{E4BF372E-91C3-4D8B-B6B3-7CB927AF775C}" type="presParOf" srcId="{EA8ECFD3-F72D-4777-9798-ECD08A28F00F}" destId="{0C541E54-552D-4425-91AB-2C2243D95592}" srcOrd="0" destOrd="0" presId="urn:microsoft.com/office/officeart/2008/layout/NameandTitleOrganizationalChart"/>
    <dgm:cxn modelId="{7D4C78AE-AE19-4272-952B-E3E744B6D878}" type="presParOf" srcId="{EA8ECFD3-F72D-4777-9798-ECD08A28F00F}" destId="{221E171E-A5E7-43F8-AD84-9F57A996C141}" srcOrd="1" destOrd="0" presId="urn:microsoft.com/office/officeart/2008/layout/NameandTitleOrganizationalChart"/>
    <dgm:cxn modelId="{FB2A9376-E5E6-4710-8D34-EEA3BC44799C}" type="presParOf" srcId="{221E171E-A5E7-43F8-AD84-9F57A996C141}" destId="{D701C20C-76F6-43B0-896B-8C71120689C9}" srcOrd="0" destOrd="0" presId="urn:microsoft.com/office/officeart/2008/layout/NameandTitleOrganizationalChart"/>
    <dgm:cxn modelId="{34764647-0DA3-41D2-87D7-6A5B1EE208E5}" type="presParOf" srcId="{D701C20C-76F6-43B0-896B-8C71120689C9}" destId="{147D9349-4796-4D32-8B62-367BE211BAD1}" srcOrd="0" destOrd="0" presId="urn:microsoft.com/office/officeart/2008/layout/NameandTitleOrganizationalChart"/>
    <dgm:cxn modelId="{1168F037-2C5A-443A-91B1-803D026DA0A8}" type="presParOf" srcId="{D701C20C-76F6-43B0-896B-8C71120689C9}" destId="{3347BE2C-C12D-47D9-899A-D7AD601F361D}" srcOrd="1" destOrd="0" presId="urn:microsoft.com/office/officeart/2008/layout/NameandTitleOrganizationalChart"/>
    <dgm:cxn modelId="{BCD0AD95-EC97-4204-B8D9-C0C58BB64D6A}" type="presParOf" srcId="{D701C20C-76F6-43B0-896B-8C71120689C9}" destId="{80F45FD7-8414-4C36-8243-1AAA1817532F}" srcOrd="2" destOrd="0" presId="urn:microsoft.com/office/officeart/2008/layout/NameandTitleOrganizationalChart"/>
    <dgm:cxn modelId="{957EC817-A093-4924-BD79-E8C42C02F974}" type="presParOf" srcId="{221E171E-A5E7-43F8-AD84-9F57A996C141}" destId="{AF88354D-A771-48DC-8278-C0A4624E18DA}" srcOrd="1" destOrd="0" presId="urn:microsoft.com/office/officeart/2008/layout/NameandTitleOrganizationalChart"/>
    <dgm:cxn modelId="{4480ADB5-DA13-4C66-8C2F-3596EEF76B8E}" type="presParOf" srcId="{221E171E-A5E7-43F8-AD84-9F57A996C141}" destId="{32F62C32-4248-4B9F-8731-EA857C6204FB}" srcOrd="2" destOrd="0" presId="urn:microsoft.com/office/officeart/2008/layout/NameandTitleOrganizationalChart"/>
    <dgm:cxn modelId="{3A974093-77F6-4610-8E5E-9A721022BAFF}" type="presParOf" srcId="{EA8ECFD3-F72D-4777-9798-ECD08A28F00F}" destId="{4B2A8F54-A83F-4469-9602-B8B6FE702766}" srcOrd="2" destOrd="0" presId="urn:microsoft.com/office/officeart/2008/layout/NameandTitleOrganizationalChart"/>
    <dgm:cxn modelId="{ED3885C1-2B19-41CA-965E-EBB977EF538F}" type="presParOf" srcId="{EA8ECFD3-F72D-4777-9798-ECD08A28F00F}" destId="{AF9593D6-C6C6-4286-BC37-69B5144E3EDF}" srcOrd="3" destOrd="0" presId="urn:microsoft.com/office/officeart/2008/layout/NameandTitleOrganizationalChart"/>
    <dgm:cxn modelId="{7FCFA094-4271-404A-826D-88EB95386D48}" type="presParOf" srcId="{AF9593D6-C6C6-4286-BC37-69B5144E3EDF}" destId="{BAB7079A-6F5D-417D-B949-063AFF47E350}" srcOrd="0" destOrd="0" presId="urn:microsoft.com/office/officeart/2008/layout/NameandTitleOrganizationalChart"/>
    <dgm:cxn modelId="{41C0CF5A-F15B-430A-BB40-904466395D7B}" type="presParOf" srcId="{BAB7079A-6F5D-417D-B949-063AFF47E350}" destId="{AF76787D-CC61-4F91-9B3D-260FCA88AE29}" srcOrd="0" destOrd="0" presId="urn:microsoft.com/office/officeart/2008/layout/NameandTitleOrganizationalChart"/>
    <dgm:cxn modelId="{CE69F223-17C7-4439-B008-734DAE76B177}" type="presParOf" srcId="{BAB7079A-6F5D-417D-B949-063AFF47E350}" destId="{69CDF003-743C-46C8-B4C4-4EE96CB7D030}" srcOrd="1" destOrd="0" presId="urn:microsoft.com/office/officeart/2008/layout/NameandTitleOrganizationalChart"/>
    <dgm:cxn modelId="{96EEB3EA-EEAE-486F-B66F-4EED675D1F9F}" type="presParOf" srcId="{BAB7079A-6F5D-417D-B949-063AFF47E350}" destId="{1838B316-A1B2-4D26-8662-FFED0CDD401E}" srcOrd="2" destOrd="0" presId="urn:microsoft.com/office/officeart/2008/layout/NameandTitleOrganizationalChart"/>
    <dgm:cxn modelId="{7D0D0438-A25A-4047-9B06-A026102BE373}" type="presParOf" srcId="{AF9593D6-C6C6-4286-BC37-69B5144E3EDF}" destId="{534C6536-B644-4031-9370-3A58C3D4F238}" srcOrd="1" destOrd="0" presId="urn:microsoft.com/office/officeart/2008/layout/NameandTitleOrganizationalChart"/>
    <dgm:cxn modelId="{C961D65E-4FC8-4B59-B496-EAA0B97A1A59}" type="presParOf" srcId="{AF9593D6-C6C6-4286-BC37-69B5144E3EDF}" destId="{132AB3D4-F839-403A-8045-C3D85A71E898}" srcOrd="2" destOrd="0" presId="urn:microsoft.com/office/officeart/2008/layout/NameandTitleOrganizationalChart"/>
    <dgm:cxn modelId="{00D70A7A-2B7A-4296-9543-8ED9BA6BF0AB}" type="presParOf" srcId="{EA8ECFD3-F72D-4777-9798-ECD08A28F00F}" destId="{B0AB15E3-A9C3-4FAF-BC87-69F42BC9394F}" srcOrd="4" destOrd="0" presId="urn:microsoft.com/office/officeart/2008/layout/NameandTitleOrganizationalChart"/>
    <dgm:cxn modelId="{F689AD8B-1209-4A9E-A1F2-6581D6503932}" type="presParOf" srcId="{EA8ECFD3-F72D-4777-9798-ECD08A28F00F}" destId="{4F038552-367D-4A5E-8C52-00CA2965114F}" srcOrd="5" destOrd="0" presId="urn:microsoft.com/office/officeart/2008/layout/NameandTitleOrganizationalChart"/>
    <dgm:cxn modelId="{57B2E6F9-7735-4666-8F4E-AAEC1C40E5A8}" type="presParOf" srcId="{4F038552-367D-4A5E-8C52-00CA2965114F}" destId="{8C95D683-DC3A-494B-9043-485B68E0ED82}" srcOrd="0" destOrd="0" presId="urn:microsoft.com/office/officeart/2008/layout/NameandTitleOrganizationalChart"/>
    <dgm:cxn modelId="{D41A218B-B774-43A1-94DA-1731BD9CCE44}" type="presParOf" srcId="{8C95D683-DC3A-494B-9043-485B68E0ED82}" destId="{9F51CB28-3905-4E79-A199-EE8A06E92546}" srcOrd="0" destOrd="0" presId="urn:microsoft.com/office/officeart/2008/layout/NameandTitleOrganizationalChart"/>
    <dgm:cxn modelId="{80FD181A-AD6F-4457-A839-DEFD63F4F763}" type="presParOf" srcId="{8C95D683-DC3A-494B-9043-485B68E0ED82}" destId="{FCB26B9D-215D-4848-870A-BB6EB1BC2631}" srcOrd="1" destOrd="0" presId="urn:microsoft.com/office/officeart/2008/layout/NameandTitleOrganizationalChart"/>
    <dgm:cxn modelId="{51BF5FFB-7653-47CE-9A42-88D938E0EC7C}" type="presParOf" srcId="{8C95D683-DC3A-494B-9043-485B68E0ED82}" destId="{D30CA592-681F-49C3-824D-A295D6399A83}" srcOrd="2" destOrd="0" presId="urn:microsoft.com/office/officeart/2008/layout/NameandTitleOrganizationalChart"/>
    <dgm:cxn modelId="{B59D4E78-73B8-4C41-BB4A-2C97033C977E}" type="presParOf" srcId="{4F038552-367D-4A5E-8C52-00CA2965114F}" destId="{DA33DA5C-CC81-419A-B5BA-5DC611C3F88D}" srcOrd="1" destOrd="0" presId="urn:microsoft.com/office/officeart/2008/layout/NameandTitleOrganizationalChart"/>
    <dgm:cxn modelId="{755A61A4-271C-4122-B274-4A6F5055AED2}" type="presParOf" srcId="{4F038552-367D-4A5E-8C52-00CA2965114F}" destId="{741828BE-BFA8-4D9A-B725-8CC6EC947725}" srcOrd="2" destOrd="0" presId="urn:microsoft.com/office/officeart/2008/layout/NameandTitleOrganizationalChart"/>
    <dgm:cxn modelId="{03B79FDD-4B00-4548-A2D6-768E16274EC2}" type="presParOf" srcId="{58ECB694-914D-42DD-A4E1-B92DDC989976}" destId="{E023BAA2-7787-4DAB-B072-55A288B7F300}" srcOrd="2" destOrd="0" presId="urn:microsoft.com/office/officeart/2008/layout/NameandTitleOrganizationalChart"/>
    <dgm:cxn modelId="{3D6386E4-C97C-46BB-B09A-E2CFFA6E4CAF}" type="presParOf" srcId="{E023BAA2-7787-4DAB-B072-55A288B7F300}" destId="{9D81DEBB-A309-4A79-BA78-AEEB77D9F5C4}" srcOrd="0" destOrd="0" presId="urn:microsoft.com/office/officeart/2008/layout/NameandTitleOrganizationalChart"/>
    <dgm:cxn modelId="{3CC30B45-3988-4F4B-85D7-C9C84BBABA58}" type="presParOf" srcId="{E023BAA2-7787-4DAB-B072-55A288B7F300}" destId="{32AA1972-6611-463A-9B20-1EE9B517665F}" srcOrd="1" destOrd="0" presId="urn:microsoft.com/office/officeart/2008/layout/NameandTitleOrganizationalChart"/>
    <dgm:cxn modelId="{7740DB75-0C7D-4511-88B3-95EA10720E25}" type="presParOf" srcId="{32AA1972-6611-463A-9B20-1EE9B517665F}" destId="{61D56EA4-4BFC-4545-B6E6-E90E27D9486D}" srcOrd="0" destOrd="0" presId="urn:microsoft.com/office/officeart/2008/layout/NameandTitleOrganizationalChart"/>
    <dgm:cxn modelId="{3F0814C6-5A66-479A-A58D-AF663DAF8640}" type="presParOf" srcId="{61D56EA4-4BFC-4545-B6E6-E90E27D9486D}" destId="{3D5DCD64-C55A-47AE-A4FE-D73119260F2A}" srcOrd="0" destOrd="0" presId="urn:microsoft.com/office/officeart/2008/layout/NameandTitleOrganizationalChart"/>
    <dgm:cxn modelId="{1B91212B-A2C0-4A85-90E2-C8B2250984EF}" type="presParOf" srcId="{61D56EA4-4BFC-4545-B6E6-E90E27D9486D}" destId="{24C16543-C1D8-4E48-AA18-179B7FDAF6BE}" srcOrd="1" destOrd="0" presId="urn:microsoft.com/office/officeart/2008/layout/NameandTitleOrganizationalChart"/>
    <dgm:cxn modelId="{E9536929-C8B3-48BF-B1F4-9991514706A6}" type="presParOf" srcId="{61D56EA4-4BFC-4545-B6E6-E90E27D9486D}" destId="{057318F4-094B-4E42-B46B-9B5CA836CCAB}" srcOrd="2" destOrd="0" presId="urn:microsoft.com/office/officeart/2008/layout/NameandTitleOrganizationalChart"/>
    <dgm:cxn modelId="{D60D7E23-E681-4A61-AAB4-4F5A917532C9}" type="presParOf" srcId="{32AA1972-6611-463A-9B20-1EE9B517665F}" destId="{0037F899-E798-44FF-8ADB-C7D00914F49B}" srcOrd="1" destOrd="0" presId="urn:microsoft.com/office/officeart/2008/layout/NameandTitleOrganizationalChart"/>
    <dgm:cxn modelId="{0A1B840C-A13F-431B-AF17-859BC458AFE9}" type="presParOf" srcId="{32AA1972-6611-463A-9B20-1EE9B517665F}" destId="{26FF6BD7-75DA-4ED8-B841-45EFD914950A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D71910-4569-43DD-84CF-7861D22E8DFD}" type="doc">
      <dgm:prSet loTypeId="urn:microsoft.com/office/officeart/2005/8/layout/pictureOrgChart+Icon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E5E303-E2E4-46FE-85DC-4826F972AFAA}">
      <dgm:prSet phldrT="[Text]"/>
      <dgm:spPr/>
      <dgm:t>
        <a:bodyPr/>
        <a:lstStyle/>
        <a:p>
          <a:r>
            <a:rPr lang="en-US" dirty="0"/>
            <a:t>Executive Manager &amp; acting as quality manager</a:t>
          </a:r>
        </a:p>
        <a:p>
          <a:r>
            <a:rPr lang="en-US" dirty="0"/>
            <a:t>Dr. Amal Abbas </a:t>
          </a:r>
        </a:p>
      </dgm:t>
    </dgm:pt>
    <dgm:pt modelId="{B01605C9-149B-4F8A-9CBA-91C7002E3140}" type="parTrans" cxnId="{09969F3A-D3BC-406A-804B-AE82ED2E3294}">
      <dgm:prSet/>
      <dgm:spPr/>
      <dgm:t>
        <a:bodyPr/>
        <a:lstStyle/>
        <a:p>
          <a:endParaRPr lang="en-US"/>
        </a:p>
      </dgm:t>
    </dgm:pt>
    <dgm:pt modelId="{8DF07E81-621B-48FD-9152-AE96ABD068B8}" type="sibTrans" cxnId="{09969F3A-D3BC-406A-804B-AE82ED2E3294}">
      <dgm:prSet/>
      <dgm:spPr/>
      <dgm:t>
        <a:bodyPr/>
        <a:lstStyle/>
        <a:p>
          <a:endParaRPr lang="en-US"/>
        </a:p>
      </dgm:t>
    </dgm:pt>
    <dgm:pt modelId="{64D014F5-4FF9-409B-99AC-F45366A70994}" type="asst">
      <dgm:prSet phldrT="[Text]"/>
      <dgm:spPr/>
      <dgm:t>
        <a:bodyPr/>
        <a:lstStyle/>
        <a:p>
          <a:r>
            <a:rPr lang="en-US" dirty="0"/>
            <a:t>Training Manager Hussain </a:t>
          </a:r>
          <a:r>
            <a:rPr lang="en-US" dirty="0" err="1"/>
            <a:t>Alqadhi</a:t>
          </a:r>
          <a:endParaRPr lang="en-US" dirty="0"/>
        </a:p>
      </dgm:t>
    </dgm:pt>
    <dgm:pt modelId="{9CC38083-D812-40A1-9647-3E26DF852FB6}" type="parTrans" cxnId="{6AE88319-BF8A-4398-8F53-4CCBB86A207F}">
      <dgm:prSet/>
      <dgm:spPr/>
      <dgm:t>
        <a:bodyPr/>
        <a:lstStyle/>
        <a:p>
          <a:endParaRPr lang="en-US"/>
        </a:p>
      </dgm:t>
    </dgm:pt>
    <dgm:pt modelId="{1C950ECA-ECFD-4AC2-94FA-0EEDEAA0871E}" type="sibTrans" cxnId="{6AE88319-BF8A-4398-8F53-4CCBB86A207F}">
      <dgm:prSet/>
      <dgm:spPr/>
      <dgm:t>
        <a:bodyPr/>
        <a:lstStyle/>
        <a:p>
          <a:endParaRPr lang="en-US"/>
        </a:p>
      </dgm:t>
    </dgm:pt>
    <dgm:pt modelId="{537BBAB8-0ABD-4825-AF3C-DAD463C27724}">
      <dgm:prSet phldrT="[Text]"/>
      <dgm:spPr/>
      <dgm:t>
        <a:bodyPr/>
        <a:lstStyle/>
        <a:p>
          <a:r>
            <a:rPr lang="en-US" dirty="0" err="1"/>
            <a:t>Eman</a:t>
          </a:r>
          <a:r>
            <a:rPr lang="en-US" dirty="0"/>
            <a:t> </a:t>
          </a:r>
          <a:r>
            <a:rPr lang="en-US" dirty="0" err="1"/>
            <a:t>AlMawali</a:t>
          </a:r>
          <a:r>
            <a:rPr lang="en-US" dirty="0"/>
            <a:t> </a:t>
          </a:r>
        </a:p>
        <a:p>
          <a:r>
            <a:rPr lang="en-US" dirty="0"/>
            <a:t>Fall time Trainer</a:t>
          </a:r>
        </a:p>
      </dgm:t>
    </dgm:pt>
    <dgm:pt modelId="{C100093B-59C6-4AA1-85DB-B2735D5230D1}" type="parTrans" cxnId="{FF1911C0-2DFD-4CD8-8EC6-302A02D194EB}">
      <dgm:prSet/>
      <dgm:spPr/>
      <dgm:t>
        <a:bodyPr/>
        <a:lstStyle/>
        <a:p>
          <a:endParaRPr lang="en-US"/>
        </a:p>
      </dgm:t>
    </dgm:pt>
    <dgm:pt modelId="{F8F2C8FF-D0D8-47B2-A9F9-968FDB92FFB4}" type="sibTrans" cxnId="{FF1911C0-2DFD-4CD8-8EC6-302A02D194EB}">
      <dgm:prSet/>
      <dgm:spPr/>
      <dgm:t>
        <a:bodyPr/>
        <a:lstStyle/>
        <a:p>
          <a:endParaRPr lang="en-US"/>
        </a:p>
      </dgm:t>
    </dgm:pt>
    <dgm:pt modelId="{BA121C24-522C-4340-93A8-7C06DAB883BD}">
      <dgm:prSet phldrT="[Text]"/>
      <dgm:spPr/>
      <dgm:t>
        <a:bodyPr/>
        <a:lstStyle/>
        <a:p>
          <a:r>
            <a:rPr lang="en-US" dirty="0"/>
            <a:t>Fatema Adel</a:t>
          </a:r>
        </a:p>
        <a:p>
          <a:r>
            <a:rPr lang="en-US" dirty="0"/>
            <a:t>Fall time Trainer </a:t>
          </a:r>
        </a:p>
      </dgm:t>
    </dgm:pt>
    <dgm:pt modelId="{8FA0CDA1-84D2-4F09-B802-BD78649A376D}" type="parTrans" cxnId="{C6B66E74-3DE9-42D7-97A7-956B1801E67F}">
      <dgm:prSet/>
      <dgm:spPr/>
      <dgm:t>
        <a:bodyPr/>
        <a:lstStyle/>
        <a:p>
          <a:endParaRPr lang="en-US"/>
        </a:p>
      </dgm:t>
    </dgm:pt>
    <dgm:pt modelId="{2F69BE82-54B5-4D88-A9B7-52A9F84CEED6}" type="sibTrans" cxnId="{C6B66E74-3DE9-42D7-97A7-956B1801E67F}">
      <dgm:prSet/>
      <dgm:spPr/>
      <dgm:t>
        <a:bodyPr/>
        <a:lstStyle/>
        <a:p>
          <a:endParaRPr lang="en-US"/>
        </a:p>
      </dgm:t>
    </dgm:pt>
    <dgm:pt modelId="{75AC4BCF-3B3E-4E67-877F-9F4B0D714402}">
      <dgm:prSet phldrT="[Text]"/>
      <dgm:spPr/>
      <dgm:t>
        <a:bodyPr/>
        <a:lstStyle/>
        <a:p>
          <a:r>
            <a:rPr lang="en-US" dirty="0"/>
            <a:t>Abdulla </a:t>
          </a:r>
          <a:r>
            <a:rPr lang="en-US" dirty="0" err="1"/>
            <a:t>AlSari</a:t>
          </a:r>
          <a:endParaRPr lang="en-US" dirty="0"/>
        </a:p>
        <a:p>
          <a:r>
            <a:rPr lang="en-US" dirty="0"/>
            <a:t>Fall time trainer</a:t>
          </a:r>
        </a:p>
      </dgm:t>
    </dgm:pt>
    <dgm:pt modelId="{46F2FF49-ACB6-482A-A977-38E6F27297A9}" type="parTrans" cxnId="{09AA0EF5-783B-4BE8-8E5E-958A30F665B3}">
      <dgm:prSet/>
      <dgm:spPr/>
      <dgm:t>
        <a:bodyPr/>
        <a:lstStyle/>
        <a:p>
          <a:endParaRPr lang="en-US"/>
        </a:p>
      </dgm:t>
    </dgm:pt>
    <dgm:pt modelId="{4B339757-4BCE-4DF8-9212-080B2027104D}" type="sibTrans" cxnId="{09AA0EF5-783B-4BE8-8E5E-958A30F665B3}">
      <dgm:prSet/>
      <dgm:spPr/>
      <dgm:t>
        <a:bodyPr/>
        <a:lstStyle/>
        <a:p>
          <a:endParaRPr lang="en-US"/>
        </a:p>
      </dgm:t>
    </dgm:pt>
    <dgm:pt modelId="{1270C34E-119B-4BA9-A9B4-293284EFF8ED}">
      <dgm:prSet/>
      <dgm:spPr/>
      <dgm:t>
        <a:bodyPr/>
        <a:lstStyle/>
        <a:p>
          <a:r>
            <a:rPr lang="en-US" dirty="0"/>
            <a:t>Fatima </a:t>
          </a:r>
          <a:r>
            <a:rPr lang="en-US" dirty="0" err="1"/>
            <a:t>Alaali</a:t>
          </a:r>
          <a:r>
            <a:rPr lang="en-US" dirty="0"/>
            <a:t> </a:t>
          </a:r>
        </a:p>
        <a:p>
          <a:r>
            <a:rPr lang="en-US" dirty="0"/>
            <a:t>Parttime trainer</a:t>
          </a:r>
        </a:p>
      </dgm:t>
    </dgm:pt>
    <dgm:pt modelId="{CE2CBEF0-77E9-43D2-B712-CEB40849B17A}" type="parTrans" cxnId="{DECC3DCE-6512-483E-9D45-34617F9339CB}">
      <dgm:prSet/>
      <dgm:spPr/>
      <dgm:t>
        <a:bodyPr/>
        <a:lstStyle/>
        <a:p>
          <a:endParaRPr lang="en-US"/>
        </a:p>
      </dgm:t>
    </dgm:pt>
    <dgm:pt modelId="{1A0C44FE-C307-4FDA-8D85-5B4263141BA4}" type="sibTrans" cxnId="{DECC3DCE-6512-483E-9D45-34617F9339CB}">
      <dgm:prSet/>
      <dgm:spPr/>
      <dgm:t>
        <a:bodyPr/>
        <a:lstStyle/>
        <a:p>
          <a:endParaRPr lang="en-US"/>
        </a:p>
      </dgm:t>
    </dgm:pt>
    <dgm:pt modelId="{D5FB6DAA-45FF-4022-A942-D88146447F48}">
      <dgm:prSet/>
      <dgm:spPr/>
      <dgm:t>
        <a:bodyPr/>
        <a:lstStyle/>
        <a:p>
          <a:r>
            <a:rPr lang="en-US" dirty="0" err="1"/>
            <a:t>Duaa</a:t>
          </a:r>
          <a:r>
            <a:rPr lang="en-US" dirty="0"/>
            <a:t> </a:t>
          </a:r>
          <a:r>
            <a:rPr lang="en-US" dirty="0" err="1"/>
            <a:t>Alaali</a:t>
          </a:r>
          <a:endParaRPr lang="en-US" dirty="0"/>
        </a:p>
        <a:p>
          <a:r>
            <a:rPr lang="en-US" dirty="0" err="1"/>
            <a:t>Falltime</a:t>
          </a:r>
          <a:r>
            <a:rPr lang="en-US" dirty="0"/>
            <a:t> trainer</a:t>
          </a:r>
        </a:p>
      </dgm:t>
    </dgm:pt>
    <dgm:pt modelId="{50BB2F81-0CAA-4B1D-8CE4-33029F63E054}" type="parTrans" cxnId="{F86849B2-9F4B-4E2A-A921-169B3F9E6D22}">
      <dgm:prSet/>
      <dgm:spPr/>
      <dgm:t>
        <a:bodyPr/>
        <a:lstStyle/>
        <a:p>
          <a:endParaRPr lang="en-US"/>
        </a:p>
      </dgm:t>
    </dgm:pt>
    <dgm:pt modelId="{C4E8B59D-58D1-4ED8-9538-0FE29FEEBD5B}" type="sibTrans" cxnId="{F86849B2-9F4B-4E2A-A921-169B3F9E6D22}">
      <dgm:prSet/>
      <dgm:spPr/>
      <dgm:t>
        <a:bodyPr/>
        <a:lstStyle/>
        <a:p>
          <a:endParaRPr lang="en-US"/>
        </a:p>
      </dgm:t>
    </dgm:pt>
    <dgm:pt modelId="{CE05EE65-68A0-420E-B07E-B8417C598449}" type="pres">
      <dgm:prSet presAssocID="{6FD71910-4569-43DD-84CF-7861D22E8DF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01D583A-7AA8-4EAE-8325-A98A6ACCDD99}" type="pres">
      <dgm:prSet presAssocID="{F0E5E303-E2E4-46FE-85DC-4826F972AFAA}" presName="hierRoot1" presStyleCnt="0">
        <dgm:presLayoutVars>
          <dgm:hierBranch val="init"/>
        </dgm:presLayoutVars>
      </dgm:prSet>
      <dgm:spPr/>
    </dgm:pt>
    <dgm:pt modelId="{8AC721D3-55BD-4970-AB34-A0680C797F77}" type="pres">
      <dgm:prSet presAssocID="{F0E5E303-E2E4-46FE-85DC-4826F972AFAA}" presName="rootComposite1" presStyleCnt="0"/>
      <dgm:spPr/>
    </dgm:pt>
    <dgm:pt modelId="{B717C062-8AFD-474F-A8C4-66F86FD42AE4}" type="pres">
      <dgm:prSet presAssocID="{F0E5E303-E2E4-46FE-85DC-4826F972AFAA}" presName="rootText1" presStyleLbl="node0" presStyleIdx="0" presStyleCnt="1">
        <dgm:presLayoutVars>
          <dgm:chPref val="3"/>
        </dgm:presLayoutVars>
      </dgm:prSet>
      <dgm:spPr/>
    </dgm:pt>
    <dgm:pt modelId="{B61D68AA-269A-487A-92F2-92AC7F99DBD6}" type="pres">
      <dgm:prSet presAssocID="{F0E5E303-E2E4-46FE-85DC-4826F972AFAA}" presName="rootPict1" presStyleLbl="alignImgPlace1" presStyleIdx="0" presStyleCnt="7" custScaleX="57196" custScaleY="54813" custLinFactNeighborX="14252" custLinFactNeighborY="-7696"/>
      <dgm:spPr/>
    </dgm:pt>
    <dgm:pt modelId="{F277A10D-32B5-4FC0-B6BE-5D8B5AA4734A}" type="pres">
      <dgm:prSet presAssocID="{F0E5E303-E2E4-46FE-85DC-4826F972AFAA}" presName="rootConnector1" presStyleLbl="node1" presStyleIdx="0" presStyleCnt="0"/>
      <dgm:spPr/>
    </dgm:pt>
    <dgm:pt modelId="{DCF13A76-7A33-4DCF-B8A4-C196AC4B61C7}" type="pres">
      <dgm:prSet presAssocID="{F0E5E303-E2E4-46FE-85DC-4826F972AFAA}" presName="hierChild2" presStyleCnt="0"/>
      <dgm:spPr/>
    </dgm:pt>
    <dgm:pt modelId="{646C278E-9E43-45BD-A95E-1AB68AE2DB3E}" type="pres">
      <dgm:prSet presAssocID="{C100093B-59C6-4AA1-85DB-B2735D5230D1}" presName="Name37" presStyleLbl="parChTrans1D2" presStyleIdx="0" presStyleCnt="6"/>
      <dgm:spPr/>
    </dgm:pt>
    <dgm:pt modelId="{77C3A434-086A-4322-8FA7-27C4AE558C59}" type="pres">
      <dgm:prSet presAssocID="{537BBAB8-0ABD-4825-AF3C-DAD463C27724}" presName="hierRoot2" presStyleCnt="0">
        <dgm:presLayoutVars>
          <dgm:hierBranch val="init"/>
        </dgm:presLayoutVars>
      </dgm:prSet>
      <dgm:spPr/>
    </dgm:pt>
    <dgm:pt modelId="{E06F36FE-6853-40E7-A149-A8B8EBF383AC}" type="pres">
      <dgm:prSet presAssocID="{537BBAB8-0ABD-4825-AF3C-DAD463C27724}" presName="rootComposite" presStyleCnt="0"/>
      <dgm:spPr/>
    </dgm:pt>
    <dgm:pt modelId="{FF0A4E9C-B6F3-4DE2-B4B0-6A0FD0650E3A}" type="pres">
      <dgm:prSet presAssocID="{537BBAB8-0ABD-4825-AF3C-DAD463C27724}" presName="rootText" presStyleLbl="node2" presStyleIdx="0" presStyleCnt="5">
        <dgm:presLayoutVars>
          <dgm:chPref val="3"/>
        </dgm:presLayoutVars>
      </dgm:prSet>
      <dgm:spPr/>
    </dgm:pt>
    <dgm:pt modelId="{9BBAB794-B201-4D90-ABF7-C6A0B16910CD}" type="pres">
      <dgm:prSet presAssocID="{537BBAB8-0ABD-4825-AF3C-DAD463C27724}" presName="rootPict" presStyleLbl="alignImgPlace1" presStyleIdx="1" presStyleCnt="7"/>
      <dgm:spPr/>
    </dgm:pt>
    <dgm:pt modelId="{974099BD-D44E-4E62-8677-15E0DC8E5293}" type="pres">
      <dgm:prSet presAssocID="{537BBAB8-0ABD-4825-AF3C-DAD463C27724}" presName="rootConnector" presStyleLbl="node2" presStyleIdx="0" presStyleCnt="5"/>
      <dgm:spPr/>
    </dgm:pt>
    <dgm:pt modelId="{8D397057-89F0-4B0C-B87C-207FF99B526D}" type="pres">
      <dgm:prSet presAssocID="{537BBAB8-0ABD-4825-AF3C-DAD463C27724}" presName="hierChild4" presStyleCnt="0"/>
      <dgm:spPr/>
    </dgm:pt>
    <dgm:pt modelId="{3451F1FB-9A75-4944-BE8F-109ABB917EF0}" type="pres">
      <dgm:prSet presAssocID="{537BBAB8-0ABD-4825-AF3C-DAD463C27724}" presName="hierChild5" presStyleCnt="0"/>
      <dgm:spPr/>
    </dgm:pt>
    <dgm:pt modelId="{270DF467-2817-42EE-94FA-773746D6CC26}" type="pres">
      <dgm:prSet presAssocID="{8FA0CDA1-84D2-4F09-B802-BD78649A376D}" presName="Name37" presStyleLbl="parChTrans1D2" presStyleIdx="1" presStyleCnt="6"/>
      <dgm:spPr/>
    </dgm:pt>
    <dgm:pt modelId="{BC86FFD5-3595-4CF8-906B-B66DB6BAC922}" type="pres">
      <dgm:prSet presAssocID="{BA121C24-522C-4340-93A8-7C06DAB883BD}" presName="hierRoot2" presStyleCnt="0">
        <dgm:presLayoutVars>
          <dgm:hierBranch val="init"/>
        </dgm:presLayoutVars>
      </dgm:prSet>
      <dgm:spPr/>
    </dgm:pt>
    <dgm:pt modelId="{D8775D66-DEC3-4696-A859-D7C36BEFCFDA}" type="pres">
      <dgm:prSet presAssocID="{BA121C24-522C-4340-93A8-7C06DAB883BD}" presName="rootComposite" presStyleCnt="0"/>
      <dgm:spPr/>
    </dgm:pt>
    <dgm:pt modelId="{88647307-460F-4FDD-AEA8-E39FED8DCA3C}" type="pres">
      <dgm:prSet presAssocID="{BA121C24-522C-4340-93A8-7C06DAB883BD}" presName="rootText" presStyleLbl="node2" presStyleIdx="1" presStyleCnt="5">
        <dgm:presLayoutVars>
          <dgm:chPref val="3"/>
        </dgm:presLayoutVars>
      </dgm:prSet>
      <dgm:spPr/>
    </dgm:pt>
    <dgm:pt modelId="{C85AF881-4C05-47C2-A130-333B951EF4F4}" type="pres">
      <dgm:prSet presAssocID="{BA121C24-522C-4340-93A8-7C06DAB883BD}" presName="rootPict" presStyleLbl="alignImgPlace1" presStyleIdx="2" presStyleCnt="7"/>
      <dgm:spPr/>
    </dgm:pt>
    <dgm:pt modelId="{99951CDA-F4B8-472F-935C-52BFE4788C94}" type="pres">
      <dgm:prSet presAssocID="{BA121C24-522C-4340-93A8-7C06DAB883BD}" presName="rootConnector" presStyleLbl="node2" presStyleIdx="1" presStyleCnt="5"/>
      <dgm:spPr/>
    </dgm:pt>
    <dgm:pt modelId="{0EA98045-949A-45C3-818C-EFD2FAE1A36C}" type="pres">
      <dgm:prSet presAssocID="{BA121C24-522C-4340-93A8-7C06DAB883BD}" presName="hierChild4" presStyleCnt="0"/>
      <dgm:spPr/>
    </dgm:pt>
    <dgm:pt modelId="{3F852744-CA86-440F-9A10-255A3EFE76FB}" type="pres">
      <dgm:prSet presAssocID="{BA121C24-522C-4340-93A8-7C06DAB883BD}" presName="hierChild5" presStyleCnt="0"/>
      <dgm:spPr/>
    </dgm:pt>
    <dgm:pt modelId="{67E5AD68-D0F6-454D-B90B-DD16022F35BB}" type="pres">
      <dgm:prSet presAssocID="{46F2FF49-ACB6-482A-A977-38E6F27297A9}" presName="Name37" presStyleLbl="parChTrans1D2" presStyleIdx="2" presStyleCnt="6"/>
      <dgm:spPr/>
    </dgm:pt>
    <dgm:pt modelId="{0E159DBE-8458-4675-B2B4-982EABDB4FD9}" type="pres">
      <dgm:prSet presAssocID="{75AC4BCF-3B3E-4E67-877F-9F4B0D714402}" presName="hierRoot2" presStyleCnt="0">
        <dgm:presLayoutVars>
          <dgm:hierBranch val="init"/>
        </dgm:presLayoutVars>
      </dgm:prSet>
      <dgm:spPr/>
    </dgm:pt>
    <dgm:pt modelId="{17755437-759E-40A6-B772-B44B2A283BE0}" type="pres">
      <dgm:prSet presAssocID="{75AC4BCF-3B3E-4E67-877F-9F4B0D714402}" presName="rootComposite" presStyleCnt="0"/>
      <dgm:spPr/>
    </dgm:pt>
    <dgm:pt modelId="{399451B0-F8D0-4F3A-A056-C04067CEF5E7}" type="pres">
      <dgm:prSet presAssocID="{75AC4BCF-3B3E-4E67-877F-9F4B0D714402}" presName="rootText" presStyleLbl="node2" presStyleIdx="2" presStyleCnt="5">
        <dgm:presLayoutVars>
          <dgm:chPref val="3"/>
        </dgm:presLayoutVars>
      </dgm:prSet>
      <dgm:spPr/>
    </dgm:pt>
    <dgm:pt modelId="{EDD08ABA-461B-47E9-98E0-193AD0C6B98B}" type="pres">
      <dgm:prSet presAssocID="{75AC4BCF-3B3E-4E67-877F-9F4B0D714402}" presName="rootPict" presStyleLbl="alignImgPlace1" presStyleIdx="3" presStyleCnt="7"/>
      <dgm:spPr/>
    </dgm:pt>
    <dgm:pt modelId="{8C6EA1EF-EAE5-46C4-A53B-5C9A08F98CB8}" type="pres">
      <dgm:prSet presAssocID="{75AC4BCF-3B3E-4E67-877F-9F4B0D714402}" presName="rootConnector" presStyleLbl="node2" presStyleIdx="2" presStyleCnt="5"/>
      <dgm:spPr/>
    </dgm:pt>
    <dgm:pt modelId="{8B274E28-F817-45B4-98AE-FCF4BB86F3B9}" type="pres">
      <dgm:prSet presAssocID="{75AC4BCF-3B3E-4E67-877F-9F4B0D714402}" presName="hierChild4" presStyleCnt="0"/>
      <dgm:spPr/>
    </dgm:pt>
    <dgm:pt modelId="{85FE65FD-076F-4D7C-928F-54349E7607C9}" type="pres">
      <dgm:prSet presAssocID="{75AC4BCF-3B3E-4E67-877F-9F4B0D714402}" presName="hierChild5" presStyleCnt="0"/>
      <dgm:spPr/>
    </dgm:pt>
    <dgm:pt modelId="{F20A42A1-0038-4188-8D89-1BB071990B6D}" type="pres">
      <dgm:prSet presAssocID="{CE2CBEF0-77E9-43D2-B712-CEB40849B17A}" presName="Name37" presStyleLbl="parChTrans1D2" presStyleIdx="3" presStyleCnt="6"/>
      <dgm:spPr/>
    </dgm:pt>
    <dgm:pt modelId="{625F4A48-1281-46FD-8067-3D942054739D}" type="pres">
      <dgm:prSet presAssocID="{1270C34E-119B-4BA9-A9B4-293284EFF8ED}" presName="hierRoot2" presStyleCnt="0">
        <dgm:presLayoutVars>
          <dgm:hierBranch val="init"/>
        </dgm:presLayoutVars>
      </dgm:prSet>
      <dgm:spPr/>
    </dgm:pt>
    <dgm:pt modelId="{8EF089FD-53AE-4851-9F4D-E094F280C718}" type="pres">
      <dgm:prSet presAssocID="{1270C34E-119B-4BA9-A9B4-293284EFF8ED}" presName="rootComposite" presStyleCnt="0"/>
      <dgm:spPr/>
    </dgm:pt>
    <dgm:pt modelId="{4B99F1B3-09FF-4B00-B5F1-8155426687F8}" type="pres">
      <dgm:prSet presAssocID="{1270C34E-119B-4BA9-A9B4-293284EFF8ED}" presName="rootText" presStyleLbl="node2" presStyleIdx="3" presStyleCnt="5">
        <dgm:presLayoutVars>
          <dgm:chPref val="3"/>
        </dgm:presLayoutVars>
      </dgm:prSet>
      <dgm:spPr/>
    </dgm:pt>
    <dgm:pt modelId="{758EB3F9-47D3-410F-8714-2D9563CABACD}" type="pres">
      <dgm:prSet presAssocID="{1270C34E-119B-4BA9-A9B4-293284EFF8ED}" presName="rootPict" presStyleLbl="alignImgPlace1" presStyleIdx="4" presStyleCnt="7"/>
      <dgm:spPr/>
    </dgm:pt>
    <dgm:pt modelId="{464AB7BA-3BEF-4755-8FE5-C02F58DBC1CE}" type="pres">
      <dgm:prSet presAssocID="{1270C34E-119B-4BA9-A9B4-293284EFF8ED}" presName="rootConnector" presStyleLbl="node2" presStyleIdx="3" presStyleCnt="5"/>
      <dgm:spPr/>
    </dgm:pt>
    <dgm:pt modelId="{1232B8B7-4353-4509-B529-661F013A4C06}" type="pres">
      <dgm:prSet presAssocID="{1270C34E-119B-4BA9-A9B4-293284EFF8ED}" presName="hierChild4" presStyleCnt="0"/>
      <dgm:spPr/>
    </dgm:pt>
    <dgm:pt modelId="{CF4D27F4-090A-4B22-890C-5C4CC9BD0A3B}" type="pres">
      <dgm:prSet presAssocID="{1270C34E-119B-4BA9-A9B4-293284EFF8ED}" presName="hierChild5" presStyleCnt="0"/>
      <dgm:spPr/>
    </dgm:pt>
    <dgm:pt modelId="{B4F00790-9C41-426E-90AB-94A58C4FC7C6}" type="pres">
      <dgm:prSet presAssocID="{50BB2F81-0CAA-4B1D-8CE4-33029F63E054}" presName="Name37" presStyleLbl="parChTrans1D2" presStyleIdx="4" presStyleCnt="6"/>
      <dgm:spPr/>
    </dgm:pt>
    <dgm:pt modelId="{1749508E-442D-4F11-8391-2AA3D8037B45}" type="pres">
      <dgm:prSet presAssocID="{D5FB6DAA-45FF-4022-A942-D88146447F48}" presName="hierRoot2" presStyleCnt="0">
        <dgm:presLayoutVars>
          <dgm:hierBranch val="init"/>
        </dgm:presLayoutVars>
      </dgm:prSet>
      <dgm:spPr/>
    </dgm:pt>
    <dgm:pt modelId="{714B3ADA-F80C-4407-AACB-A37ABA14C124}" type="pres">
      <dgm:prSet presAssocID="{D5FB6DAA-45FF-4022-A942-D88146447F48}" presName="rootComposite" presStyleCnt="0"/>
      <dgm:spPr/>
    </dgm:pt>
    <dgm:pt modelId="{32CE458A-46D7-457B-806C-643567CCE128}" type="pres">
      <dgm:prSet presAssocID="{D5FB6DAA-45FF-4022-A942-D88146447F48}" presName="rootText" presStyleLbl="node2" presStyleIdx="4" presStyleCnt="5">
        <dgm:presLayoutVars>
          <dgm:chPref val="3"/>
        </dgm:presLayoutVars>
      </dgm:prSet>
      <dgm:spPr/>
    </dgm:pt>
    <dgm:pt modelId="{5EFF1E6B-9D87-40DE-B8A1-D37571D24B73}" type="pres">
      <dgm:prSet presAssocID="{D5FB6DAA-45FF-4022-A942-D88146447F48}" presName="rootPict" presStyleLbl="alignImgPlace1" presStyleIdx="5" presStyleCnt="7"/>
      <dgm:spPr/>
    </dgm:pt>
    <dgm:pt modelId="{5BC69854-8105-43E2-8CC6-05D4578F7907}" type="pres">
      <dgm:prSet presAssocID="{D5FB6DAA-45FF-4022-A942-D88146447F48}" presName="rootConnector" presStyleLbl="node2" presStyleIdx="4" presStyleCnt="5"/>
      <dgm:spPr/>
    </dgm:pt>
    <dgm:pt modelId="{A0F1C072-722D-42EF-BF6E-A30CC2042B92}" type="pres">
      <dgm:prSet presAssocID="{D5FB6DAA-45FF-4022-A942-D88146447F48}" presName="hierChild4" presStyleCnt="0"/>
      <dgm:spPr/>
    </dgm:pt>
    <dgm:pt modelId="{0C12F538-E6D5-4E38-813F-4C6A2C8B71DA}" type="pres">
      <dgm:prSet presAssocID="{D5FB6DAA-45FF-4022-A942-D88146447F48}" presName="hierChild5" presStyleCnt="0"/>
      <dgm:spPr/>
    </dgm:pt>
    <dgm:pt modelId="{9E7F6BD0-4194-4728-A173-3F3EEA5C6A85}" type="pres">
      <dgm:prSet presAssocID="{F0E5E303-E2E4-46FE-85DC-4826F972AFAA}" presName="hierChild3" presStyleCnt="0"/>
      <dgm:spPr/>
    </dgm:pt>
    <dgm:pt modelId="{5D0DC284-3BF5-4BDA-B3DF-305435CCA49F}" type="pres">
      <dgm:prSet presAssocID="{9CC38083-D812-40A1-9647-3E26DF852FB6}" presName="Name111" presStyleLbl="parChTrans1D2" presStyleIdx="5" presStyleCnt="6"/>
      <dgm:spPr/>
    </dgm:pt>
    <dgm:pt modelId="{5E77FC8A-7F32-4D0F-AC92-64E15EA68652}" type="pres">
      <dgm:prSet presAssocID="{64D014F5-4FF9-409B-99AC-F45366A70994}" presName="hierRoot3" presStyleCnt="0">
        <dgm:presLayoutVars>
          <dgm:hierBranch val="init"/>
        </dgm:presLayoutVars>
      </dgm:prSet>
      <dgm:spPr/>
    </dgm:pt>
    <dgm:pt modelId="{448A4F5D-1A65-4FFB-AE74-7E301A21BFF9}" type="pres">
      <dgm:prSet presAssocID="{64D014F5-4FF9-409B-99AC-F45366A70994}" presName="rootComposite3" presStyleCnt="0"/>
      <dgm:spPr/>
    </dgm:pt>
    <dgm:pt modelId="{47C58C01-B7AC-48AE-8794-4D6901DCC9D9}" type="pres">
      <dgm:prSet presAssocID="{64D014F5-4FF9-409B-99AC-F45366A70994}" presName="rootText3" presStyleLbl="asst1" presStyleIdx="0" presStyleCnt="1">
        <dgm:presLayoutVars>
          <dgm:chPref val="3"/>
        </dgm:presLayoutVars>
      </dgm:prSet>
      <dgm:spPr/>
    </dgm:pt>
    <dgm:pt modelId="{EEFEFFBC-C868-4B3D-B6D8-6310C824EBF8}" type="pres">
      <dgm:prSet presAssocID="{64D014F5-4FF9-409B-99AC-F45366A70994}" presName="rootPict3" presStyleLbl="alignImgPlace1" presStyleIdx="6" presStyleCnt="7"/>
      <dgm:spPr/>
    </dgm:pt>
    <dgm:pt modelId="{CFA54411-1249-4611-B96C-72457898781E}" type="pres">
      <dgm:prSet presAssocID="{64D014F5-4FF9-409B-99AC-F45366A70994}" presName="rootConnector3" presStyleLbl="asst1" presStyleIdx="0" presStyleCnt="1"/>
      <dgm:spPr/>
    </dgm:pt>
    <dgm:pt modelId="{7FDF49B8-BA3A-498F-BEB2-847B919E48E2}" type="pres">
      <dgm:prSet presAssocID="{64D014F5-4FF9-409B-99AC-F45366A70994}" presName="hierChild6" presStyleCnt="0"/>
      <dgm:spPr/>
    </dgm:pt>
    <dgm:pt modelId="{36C1D790-12A3-4E8F-9387-DDBD7E69EFA1}" type="pres">
      <dgm:prSet presAssocID="{64D014F5-4FF9-409B-99AC-F45366A70994}" presName="hierChild7" presStyleCnt="0"/>
      <dgm:spPr/>
    </dgm:pt>
  </dgm:ptLst>
  <dgm:cxnLst>
    <dgm:cxn modelId="{3B04CB00-ED32-4648-9F7D-063EA709413F}" type="presOf" srcId="{D5FB6DAA-45FF-4022-A942-D88146447F48}" destId="{5BC69854-8105-43E2-8CC6-05D4578F7907}" srcOrd="1" destOrd="0" presId="urn:microsoft.com/office/officeart/2005/8/layout/pictureOrgChart+Icon"/>
    <dgm:cxn modelId="{07DBBB05-B084-41B2-A318-442B3008419B}" type="presOf" srcId="{BA121C24-522C-4340-93A8-7C06DAB883BD}" destId="{88647307-460F-4FDD-AEA8-E39FED8DCA3C}" srcOrd="0" destOrd="0" presId="urn:microsoft.com/office/officeart/2005/8/layout/pictureOrgChart+Icon"/>
    <dgm:cxn modelId="{E1FE270E-6D53-4B27-B988-7460ED7DC5B9}" type="presOf" srcId="{75AC4BCF-3B3E-4E67-877F-9F4B0D714402}" destId="{8C6EA1EF-EAE5-46C4-A53B-5C9A08F98CB8}" srcOrd="1" destOrd="0" presId="urn:microsoft.com/office/officeart/2005/8/layout/pictureOrgChart+Icon"/>
    <dgm:cxn modelId="{6AE88319-BF8A-4398-8F53-4CCBB86A207F}" srcId="{F0E5E303-E2E4-46FE-85DC-4826F972AFAA}" destId="{64D014F5-4FF9-409B-99AC-F45366A70994}" srcOrd="0" destOrd="0" parTransId="{9CC38083-D812-40A1-9647-3E26DF852FB6}" sibTransId="{1C950ECA-ECFD-4AC2-94FA-0EEDEAA0871E}"/>
    <dgm:cxn modelId="{BD95601C-9BA3-4624-B3AA-804E9FFC1BB8}" type="presOf" srcId="{F0E5E303-E2E4-46FE-85DC-4826F972AFAA}" destId="{F277A10D-32B5-4FC0-B6BE-5D8B5AA4734A}" srcOrd="1" destOrd="0" presId="urn:microsoft.com/office/officeart/2005/8/layout/pictureOrgChart+Icon"/>
    <dgm:cxn modelId="{BB22DE21-B5AC-4F8C-AE12-7AB407ECF2A5}" type="presOf" srcId="{8FA0CDA1-84D2-4F09-B802-BD78649A376D}" destId="{270DF467-2817-42EE-94FA-773746D6CC26}" srcOrd="0" destOrd="0" presId="urn:microsoft.com/office/officeart/2005/8/layout/pictureOrgChart+Icon"/>
    <dgm:cxn modelId="{9001BC29-AC05-41E4-9522-C35F1D910CAB}" type="presOf" srcId="{CE2CBEF0-77E9-43D2-B712-CEB40849B17A}" destId="{F20A42A1-0038-4188-8D89-1BB071990B6D}" srcOrd="0" destOrd="0" presId="urn:microsoft.com/office/officeart/2005/8/layout/pictureOrgChart+Icon"/>
    <dgm:cxn modelId="{09969F3A-D3BC-406A-804B-AE82ED2E3294}" srcId="{6FD71910-4569-43DD-84CF-7861D22E8DFD}" destId="{F0E5E303-E2E4-46FE-85DC-4826F972AFAA}" srcOrd="0" destOrd="0" parTransId="{B01605C9-149B-4F8A-9CBA-91C7002E3140}" sibTransId="{8DF07E81-621B-48FD-9152-AE96ABD068B8}"/>
    <dgm:cxn modelId="{15602265-25C4-4714-9725-3EA72C717F89}" type="presOf" srcId="{BA121C24-522C-4340-93A8-7C06DAB883BD}" destId="{99951CDA-F4B8-472F-935C-52BFE4788C94}" srcOrd="1" destOrd="0" presId="urn:microsoft.com/office/officeart/2005/8/layout/pictureOrgChart+Icon"/>
    <dgm:cxn modelId="{A3B9854A-CAE6-436F-A876-B80137061D8C}" type="presOf" srcId="{D5FB6DAA-45FF-4022-A942-D88146447F48}" destId="{32CE458A-46D7-457B-806C-643567CCE128}" srcOrd="0" destOrd="0" presId="urn:microsoft.com/office/officeart/2005/8/layout/pictureOrgChart+Icon"/>
    <dgm:cxn modelId="{D1FA464B-6872-430A-8365-28BCFD2B16D3}" type="presOf" srcId="{64D014F5-4FF9-409B-99AC-F45366A70994}" destId="{47C58C01-B7AC-48AE-8794-4D6901DCC9D9}" srcOrd="0" destOrd="0" presId="urn:microsoft.com/office/officeart/2005/8/layout/pictureOrgChart+Icon"/>
    <dgm:cxn modelId="{C6B66E74-3DE9-42D7-97A7-956B1801E67F}" srcId="{F0E5E303-E2E4-46FE-85DC-4826F972AFAA}" destId="{BA121C24-522C-4340-93A8-7C06DAB883BD}" srcOrd="2" destOrd="0" parTransId="{8FA0CDA1-84D2-4F09-B802-BD78649A376D}" sibTransId="{2F69BE82-54B5-4D88-A9B7-52A9F84CEED6}"/>
    <dgm:cxn modelId="{6F42025A-3588-4A43-89E9-BFF8D0E91F03}" type="presOf" srcId="{537BBAB8-0ABD-4825-AF3C-DAD463C27724}" destId="{974099BD-D44E-4E62-8677-15E0DC8E5293}" srcOrd="1" destOrd="0" presId="urn:microsoft.com/office/officeart/2005/8/layout/pictureOrgChart+Icon"/>
    <dgm:cxn modelId="{200F5E7E-6EBD-4A80-9D72-EEBD53351EFD}" type="presOf" srcId="{1270C34E-119B-4BA9-A9B4-293284EFF8ED}" destId="{464AB7BA-3BEF-4755-8FE5-C02F58DBC1CE}" srcOrd="1" destOrd="0" presId="urn:microsoft.com/office/officeart/2005/8/layout/pictureOrgChart+Icon"/>
    <dgm:cxn modelId="{E0455987-2E1C-4071-B2AF-2FF66E3A6DCE}" type="presOf" srcId="{9CC38083-D812-40A1-9647-3E26DF852FB6}" destId="{5D0DC284-3BF5-4BDA-B3DF-305435CCA49F}" srcOrd="0" destOrd="0" presId="urn:microsoft.com/office/officeart/2005/8/layout/pictureOrgChart+Icon"/>
    <dgm:cxn modelId="{F985238B-3DF8-4891-895D-1EB92EEC5CFE}" type="presOf" srcId="{1270C34E-119B-4BA9-A9B4-293284EFF8ED}" destId="{4B99F1B3-09FF-4B00-B5F1-8155426687F8}" srcOrd="0" destOrd="0" presId="urn:microsoft.com/office/officeart/2005/8/layout/pictureOrgChart+Icon"/>
    <dgm:cxn modelId="{8189DF9F-FD41-4174-8F80-DC9231E73AD1}" type="presOf" srcId="{F0E5E303-E2E4-46FE-85DC-4826F972AFAA}" destId="{B717C062-8AFD-474F-A8C4-66F86FD42AE4}" srcOrd="0" destOrd="0" presId="urn:microsoft.com/office/officeart/2005/8/layout/pictureOrgChart+Icon"/>
    <dgm:cxn modelId="{9718F4A4-FBFF-4D8E-B914-5370F215EB77}" type="presOf" srcId="{C100093B-59C6-4AA1-85DB-B2735D5230D1}" destId="{646C278E-9E43-45BD-A95E-1AB68AE2DB3E}" srcOrd="0" destOrd="0" presId="urn:microsoft.com/office/officeart/2005/8/layout/pictureOrgChart+Icon"/>
    <dgm:cxn modelId="{F86849B2-9F4B-4E2A-A921-169B3F9E6D22}" srcId="{F0E5E303-E2E4-46FE-85DC-4826F972AFAA}" destId="{D5FB6DAA-45FF-4022-A942-D88146447F48}" srcOrd="5" destOrd="0" parTransId="{50BB2F81-0CAA-4B1D-8CE4-33029F63E054}" sibTransId="{C4E8B59D-58D1-4ED8-9538-0FE29FEEBD5B}"/>
    <dgm:cxn modelId="{E952F7B2-C26E-4A6A-BCCB-D0AD57985C81}" type="presOf" srcId="{537BBAB8-0ABD-4825-AF3C-DAD463C27724}" destId="{FF0A4E9C-B6F3-4DE2-B4B0-6A0FD0650E3A}" srcOrd="0" destOrd="0" presId="urn:microsoft.com/office/officeart/2005/8/layout/pictureOrgChart+Icon"/>
    <dgm:cxn modelId="{FF1911C0-2DFD-4CD8-8EC6-302A02D194EB}" srcId="{F0E5E303-E2E4-46FE-85DC-4826F972AFAA}" destId="{537BBAB8-0ABD-4825-AF3C-DAD463C27724}" srcOrd="1" destOrd="0" parTransId="{C100093B-59C6-4AA1-85DB-B2735D5230D1}" sibTransId="{F8F2C8FF-D0D8-47B2-A9F9-968FDB92FFB4}"/>
    <dgm:cxn modelId="{687260CC-CB0A-4D9F-9CF8-C9DE1BF19370}" type="presOf" srcId="{6FD71910-4569-43DD-84CF-7861D22E8DFD}" destId="{CE05EE65-68A0-420E-B07E-B8417C598449}" srcOrd="0" destOrd="0" presId="urn:microsoft.com/office/officeart/2005/8/layout/pictureOrgChart+Icon"/>
    <dgm:cxn modelId="{DECC3DCE-6512-483E-9D45-34617F9339CB}" srcId="{F0E5E303-E2E4-46FE-85DC-4826F972AFAA}" destId="{1270C34E-119B-4BA9-A9B4-293284EFF8ED}" srcOrd="4" destOrd="0" parTransId="{CE2CBEF0-77E9-43D2-B712-CEB40849B17A}" sibTransId="{1A0C44FE-C307-4FDA-8D85-5B4263141BA4}"/>
    <dgm:cxn modelId="{B83A66D9-57A8-4BF7-9830-71C24CE618E3}" type="presOf" srcId="{50BB2F81-0CAA-4B1D-8CE4-33029F63E054}" destId="{B4F00790-9C41-426E-90AB-94A58C4FC7C6}" srcOrd="0" destOrd="0" presId="urn:microsoft.com/office/officeart/2005/8/layout/pictureOrgChart+Icon"/>
    <dgm:cxn modelId="{FDB056DB-177C-4F06-B5C4-9437CB3A1A82}" type="presOf" srcId="{64D014F5-4FF9-409B-99AC-F45366A70994}" destId="{CFA54411-1249-4611-B96C-72457898781E}" srcOrd="1" destOrd="0" presId="urn:microsoft.com/office/officeart/2005/8/layout/pictureOrgChart+Icon"/>
    <dgm:cxn modelId="{09AA0EF5-783B-4BE8-8E5E-958A30F665B3}" srcId="{F0E5E303-E2E4-46FE-85DC-4826F972AFAA}" destId="{75AC4BCF-3B3E-4E67-877F-9F4B0D714402}" srcOrd="3" destOrd="0" parTransId="{46F2FF49-ACB6-482A-A977-38E6F27297A9}" sibTransId="{4B339757-4BCE-4DF8-9212-080B2027104D}"/>
    <dgm:cxn modelId="{DBA892FA-3074-42B5-A12F-D3A6A7D2D042}" type="presOf" srcId="{46F2FF49-ACB6-482A-A977-38E6F27297A9}" destId="{67E5AD68-D0F6-454D-B90B-DD16022F35BB}" srcOrd="0" destOrd="0" presId="urn:microsoft.com/office/officeart/2005/8/layout/pictureOrgChart+Icon"/>
    <dgm:cxn modelId="{4D6FF6FA-E129-4B9B-BD40-14A2B4E06C92}" type="presOf" srcId="{75AC4BCF-3B3E-4E67-877F-9F4B0D714402}" destId="{399451B0-F8D0-4F3A-A056-C04067CEF5E7}" srcOrd="0" destOrd="0" presId="urn:microsoft.com/office/officeart/2005/8/layout/pictureOrgChart+Icon"/>
    <dgm:cxn modelId="{16B1A93D-C824-4F0E-8BBB-CE33230821AB}" type="presParOf" srcId="{CE05EE65-68A0-420E-B07E-B8417C598449}" destId="{901D583A-7AA8-4EAE-8325-A98A6ACCDD99}" srcOrd="0" destOrd="0" presId="urn:microsoft.com/office/officeart/2005/8/layout/pictureOrgChart+Icon"/>
    <dgm:cxn modelId="{218FC416-F06C-4518-A62C-5955803C62DB}" type="presParOf" srcId="{901D583A-7AA8-4EAE-8325-A98A6ACCDD99}" destId="{8AC721D3-55BD-4970-AB34-A0680C797F77}" srcOrd="0" destOrd="0" presId="urn:microsoft.com/office/officeart/2005/8/layout/pictureOrgChart+Icon"/>
    <dgm:cxn modelId="{3267EFE9-8F86-4BEB-AF53-058BD1681B00}" type="presParOf" srcId="{8AC721D3-55BD-4970-AB34-A0680C797F77}" destId="{B717C062-8AFD-474F-A8C4-66F86FD42AE4}" srcOrd="0" destOrd="0" presId="urn:microsoft.com/office/officeart/2005/8/layout/pictureOrgChart+Icon"/>
    <dgm:cxn modelId="{2DF8CDE5-79E6-447D-8B67-13F1EE9D3CE8}" type="presParOf" srcId="{8AC721D3-55BD-4970-AB34-A0680C797F77}" destId="{B61D68AA-269A-487A-92F2-92AC7F99DBD6}" srcOrd="1" destOrd="0" presId="urn:microsoft.com/office/officeart/2005/8/layout/pictureOrgChart+Icon"/>
    <dgm:cxn modelId="{69186B8E-DDC7-49F3-8D8A-381FDE4B0610}" type="presParOf" srcId="{8AC721D3-55BD-4970-AB34-A0680C797F77}" destId="{F277A10D-32B5-4FC0-B6BE-5D8B5AA4734A}" srcOrd="2" destOrd="0" presId="urn:microsoft.com/office/officeart/2005/8/layout/pictureOrgChart+Icon"/>
    <dgm:cxn modelId="{4A8505CA-9DFB-4E5F-B644-0F32677DD12E}" type="presParOf" srcId="{901D583A-7AA8-4EAE-8325-A98A6ACCDD99}" destId="{DCF13A76-7A33-4DCF-B8A4-C196AC4B61C7}" srcOrd="1" destOrd="0" presId="urn:microsoft.com/office/officeart/2005/8/layout/pictureOrgChart+Icon"/>
    <dgm:cxn modelId="{71EF64DD-7860-4A5B-ACBF-71DD71F53C5E}" type="presParOf" srcId="{DCF13A76-7A33-4DCF-B8A4-C196AC4B61C7}" destId="{646C278E-9E43-45BD-A95E-1AB68AE2DB3E}" srcOrd="0" destOrd="0" presId="urn:microsoft.com/office/officeart/2005/8/layout/pictureOrgChart+Icon"/>
    <dgm:cxn modelId="{41222D3D-1B55-4EE7-879A-3A82748295AD}" type="presParOf" srcId="{DCF13A76-7A33-4DCF-B8A4-C196AC4B61C7}" destId="{77C3A434-086A-4322-8FA7-27C4AE558C59}" srcOrd="1" destOrd="0" presId="urn:microsoft.com/office/officeart/2005/8/layout/pictureOrgChart+Icon"/>
    <dgm:cxn modelId="{A0F1C7C0-ADB9-4A43-9637-2192A5E48AED}" type="presParOf" srcId="{77C3A434-086A-4322-8FA7-27C4AE558C59}" destId="{E06F36FE-6853-40E7-A149-A8B8EBF383AC}" srcOrd="0" destOrd="0" presId="urn:microsoft.com/office/officeart/2005/8/layout/pictureOrgChart+Icon"/>
    <dgm:cxn modelId="{13FBBA0A-7993-4833-93BC-CF4CD607943A}" type="presParOf" srcId="{E06F36FE-6853-40E7-A149-A8B8EBF383AC}" destId="{FF0A4E9C-B6F3-4DE2-B4B0-6A0FD0650E3A}" srcOrd="0" destOrd="0" presId="urn:microsoft.com/office/officeart/2005/8/layout/pictureOrgChart+Icon"/>
    <dgm:cxn modelId="{A72C631A-9DAA-4F13-AC03-75919FB8D16C}" type="presParOf" srcId="{E06F36FE-6853-40E7-A149-A8B8EBF383AC}" destId="{9BBAB794-B201-4D90-ABF7-C6A0B16910CD}" srcOrd="1" destOrd="0" presId="urn:microsoft.com/office/officeart/2005/8/layout/pictureOrgChart+Icon"/>
    <dgm:cxn modelId="{854DD515-E699-437D-B483-D93F36FC6338}" type="presParOf" srcId="{E06F36FE-6853-40E7-A149-A8B8EBF383AC}" destId="{974099BD-D44E-4E62-8677-15E0DC8E5293}" srcOrd="2" destOrd="0" presId="urn:microsoft.com/office/officeart/2005/8/layout/pictureOrgChart+Icon"/>
    <dgm:cxn modelId="{69AF7D78-1B8E-4974-BBB7-1C6C53E4A98D}" type="presParOf" srcId="{77C3A434-086A-4322-8FA7-27C4AE558C59}" destId="{8D397057-89F0-4B0C-B87C-207FF99B526D}" srcOrd="1" destOrd="0" presId="urn:microsoft.com/office/officeart/2005/8/layout/pictureOrgChart+Icon"/>
    <dgm:cxn modelId="{71EF7B5E-C22B-497B-B95F-D55FF2357202}" type="presParOf" srcId="{77C3A434-086A-4322-8FA7-27C4AE558C59}" destId="{3451F1FB-9A75-4944-BE8F-109ABB917EF0}" srcOrd="2" destOrd="0" presId="urn:microsoft.com/office/officeart/2005/8/layout/pictureOrgChart+Icon"/>
    <dgm:cxn modelId="{76B77D94-989C-40A6-8521-766D4116C22F}" type="presParOf" srcId="{DCF13A76-7A33-4DCF-B8A4-C196AC4B61C7}" destId="{270DF467-2817-42EE-94FA-773746D6CC26}" srcOrd="2" destOrd="0" presId="urn:microsoft.com/office/officeart/2005/8/layout/pictureOrgChart+Icon"/>
    <dgm:cxn modelId="{4A715570-EF93-46CD-B4C0-63F33EF64813}" type="presParOf" srcId="{DCF13A76-7A33-4DCF-B8A4-C196AC4B61C7}" destId="{BC86FFD5-3595-4CF8-906B-B66DB6BAC922}" srcOrd="3" destOrd="0" presId="urn:microsoft.com/office/officeart/2005/8/layout/pictureOrgChart+Icon"/>
    <dgm:cxn modelId="{BC7D89D9-94B7-4FA0-8FBF-6680D2BCC79E}" type="presParOf" srcId="{BC86FFD5-3595-4CF8-906B-B66DB6BAC922}" destId="{D8775D66-DEC3-4696-A859-D7C36BEFCFDA}" srcOrd="0" destOrd="0" presId="urn:microsoft.com/office/officeart/2005/8/layout/pictureOrgChart+Icon"/>
    <dgm:cxn modelId="{9CED0559-5691-4107-9FCB-E9350DB8E091}" type="presParOf" srcId="{D8775D66-DEC3-4696-A859-D7C36BEFCFDA}" destId="{88647307-460F-4FDD-AEA8-E39FED8DCA3C}" srcOrd="0" destOrd="0" presId="urn:microsoft.com/office/officeart/2005/8/layout/pictureOrgChart+Icon"/>
    <dgm:cxn modelId="{AC7C94D2-9B49-444F-A485-008C7291E7A1}" type="presParOf" srcId="{D8775D66-DEC3-4696-A859-D7C36BEFCFDA}" destId="{C85AF881-4C05-47C2-A130-333B951EF4F4}" srcOrd="1" destOrd="0" presId="urn:microsoft.com/office/officeart/2005/8/layout/pictureOrgChart+Icon"/>
    <dgm:cxn modelId="{E334C74D-58B4-4E63-B18C-DA2B739CA04E}" type="presParOf" srcId="{D8775D66-DEC3-4696-A859-D7C36BEFCFDA}" destId="{99951CDA-F4B8-472F-935C-52BFE4788C94}" srcOrd="2" destOrd="0" presId="urn:microsoft.com/office/officeart/2005/8/layout/pictureOrgChart+Icon"/>
    <dgm:cxn modelId="{8F25815E-7AA6-48E3-8E71-0A100DA52900}" type="presParOf" srcId="{BC86FFD5-3595-4CF8-906B-B66DB6BAC922}" destId="{0EA98045-949A-45C3-818C-EFD2FAE1A36C}" srcOrd="1" destOrd="0" presId="urn:microsoft.com/office/officeart/2005/8/layout/pictureOrgChart+Icon"/>
    <dgm:cxn modelId="{30B6F116-EC39-4CF3-B2E1-92A6925873CA}" type="presParOf" srcId="{BC86FFD5-3595-4CF8-906B-B66DB6BAC922}" destId="{3F852744-CA86-440F-9A10-255A3EFE76FB}" srcOrd="2" destOrd="0" presId="urn:microsoft.com/office/officeart/2005/8/layout/pictureOrgChart+Icon"/>
    <dgm:cxn modelId="{200D0A15-8BFE-40F5-8AB5-63AEAD9E42EB}" type="presParOf" srcId="{DCF13A76-7A33-4DCF-B8A4-C196AC4B61C7}" destId="{67E5AD68-D0F6-454D-B90B-DD16022F35BB}" srcOrd="4" destOrd="0" presId="urn:microsoft.com/office/officeart/2005/8/layout/pictureOrgChart+Icon"/>
    <dgm:cxn modelId="{A8EBE10E-9080-492F-B300-7D7D94ACE082}" type="presParOf" srcId="{DCF13A76-7A33-4DCF-B8A4-C196AC4B61C7}" destId="{0E159DBE-8458-4675-B2B4-982EABDB4FD9}" srcOrd="5" destOrd="0" presId="urn:microsoft.com/office/officeart/2005/8/layout/pictureOrgChart+Icon"/>
    <dgm:cxn modelId="{F76844D3-AFD4-4F47-978D-6D336A4DCF09}" type="presParOf" srcId="{0E159DBE-8458-4675-B2B4-982EABDB4FD9}" destId="{17755437-759E-40A6-B772-B44B2A283BE0}" srcOrd="0" destOrd="0" presId="urn:microsoft.com/office/officeart/2005/8/layout/pictureOrgChart+Icon"/>
    <dgm:cxn modelId="{68273A30-27A9-4572-BE27-2F0793E7DECD}" type="presParOf" srcId="{17755437-759E-40A6-B772-B44B2A283BE0}" destId="{399451B0-F8D0-4F3A-A056-C04067CEF5E7}" srcOrd="0" destOrd="0" presId="urn:microsoft.com/office/officeart/2005/8/layout/pictureOrgChart+Icon"/>
    <dgm:cxn modelId="{ECDAF3F8-3215-4131-ABAF-E0456C81C194}" type="presParOf" srcId="{17755437-759E-40A6-B772-B44B2A283BE0}" destId="{EDD08ABA-461B-47E9-98E0-193AD0C6B98B}" srcOrd="1" destOrd="0" presId="urn:microsoft.com/office/officeart/2005/8/layout/pictureOrgChart+Icon"/>
    <dgm:cxn modelId="{318BD51A-D112-46B3-9A0B-4E6FC9861BF2}" type="presParOf" srcId="{17755437-759E-40A6-B772-B44B2A283BE0}" destId="{8C6EA1EF-EAE5-46C4-A53B-5C9A08F98CB8}" srcOrd="2" destOrd="0" presId="urn:microsoft.com/office/officeart/2005/8/layout/pictureOrgChart+Icon"/>
    <dgm:cxn modelId="{11A69F49-6953-411C-B44F-0985DC74EF2E}" type="presParOf" srcId="{0E159DBE-8458-4675-B2B4-982EABDB4FD9}" destId="{8B274E28-F817-45B4-98AE-FCF4BB86F3B9}" srcOrd="1" destOrd="0" presId="urn:microsoft.com/office/officeart/2005/8/layout/pictureOrgChart+Icon"/>
    <dgm:cxn modelId="{600A8652-76A3-41F2-ADF4-D3E9B89C2954}" type="presParOf" srcId="{0E159DBE-8458-4675-B2B4-982EABDB4FD9}" destId="{85FE65FD-076F-4D7C-928F-54349E7607C9}" srcOrd="2" destOrd="0" presId="urn:microsoft.com/office/officeart/2005/8/layout/pictureOrgChart+Icon"/>
    <dgm:cxn modelId="{3BA429F0-5A3D-4692-97D4-1392D651D1B6}" type="presParOf" srcId="{DCF13A76-7A33-4DCF-B8A4-C196AC4B61C7}" destId="{F20A42A1-0038-4188-8D89-1BB071990B6D}" srcOrd="6" destOrd="0" presId="urn:microsoft.com/office/officeart/2005/8/layout/pictureOrgChart+Icon"/>
    <dgm:cxn modelId="{51C3243B-AFCE-4842-8D7A-8B07DD6E6062}" type="presParOf" srcId="{DCF13A76-7A33-4DCF-B8A4-C196AC4B61C7}" destId="{625F4A48-1281-46FD-8067-3D942054739D}" srcOrd="7" destOrd="0" presId="urn:microsoft.com/office/officeart/2005/8/layout/pictureOrgChart+Icon"/>
    <dgm:cxn modelId="{152834EE-9332-4B34-ACF8-E0A9D02370BF}" type="presParOf" srcId="{625F4A48-1281-46FD-8067-3D942054739D}" destId="{8EF089FD-53AE-4851-9F4D-E094F280C718}" srcOrd="0" destOrd="0" presId="urn:microsoft.com/office/officeart/2005/8/layout/pictureOrgChart+Icon"/>
    <dgm:cxn modelId="{39DE0C0C-2D24-49DD-9134-69CDB849CD28}" type="presParOf" srcId="{8EF089FD-53AE-4851-9F4D-E094F280C718}" destId="{4B99F1B3-09FF-4B00-B5F1-8155426687F8}" srcOrd="0" destOrd="0" presId="urn:microsoft.com/office/officeart/2005/8/layout/pictureOrgChart+Icon"/>
    <dgm:cxn modelId="{B4ECA0EA-B839-4269-9747-06EDF3485780}" type="presParOf" srcId="{8EF089FD-53AE-4851-9F4D-E094F280C718}" destId="{758EB3F9-47D3-410F-8714-2D9563CABACD}" srcOrd="1" destOrd="0" presId="urn:microsoft.com/office/officeart/2005/8/layout/pictureOrgChart+Icon"/>
    <dgm:cxn modelId="{BB6BF3C0-DBD8-4B13-A37C-1467A816EA5B}" type="presParOf" srcId="{8EF089FD-53AE-4851-9F4D-E094F280C718}" destId="{464AB7BA-3BEF-4755-8FE5-C02F58DBC1CE}" srcOrd="2" destOrd="0" presId="urn:microsoft.com/office/officeart/2005/8/layout/pictureOrgChart+Icon"/>
    <dgm:cxn modelId="{2B5EC14B-6F10-457E-B5B3-544D8BD7F303}" type="presParOf" srcId="{625F4A48-1281-46FD-8067-3D942054739D}" destId="{1232B8B7-4353-4509-B529-661F013A4C06}" srcOrd="1" destOrd="0" presId="urn:microsoft.com/office/officeart/2005/8/layout/pictureOrgChart+Icon"/>
    <dgm:cxn modelId="{B55E6B72-02A4-44F3-8BA3-F8C4A5B929C2}" type="presParOf" srcId="{625F4A48-1281-46FD-8067-3D942054739D}" destId="{CF4D27F4-090A-4B22-890C-5C4CC9BD0A3B}" srcOrd="2" destOrd="0" presId="urn:microsoft.com/office/officeart/2005/8/layout/pictureOrgChart+Icon"/>
    <dgm:cxn modelId="{D6ED0ADD-746E-4A78-8450-C7BA2FBC0E38}" type="presParOf" srcId="{DCF13A76-7A33-4DCF-B8A4-C196AC4B61C7}" destId="{B4F00790-9C41-426E-90AB-94A58C4FC7C6}" srcOrd="8" destOrd="0" presId="urn:microsoft.com/office/officeart/2005/8/layout/pictureOrgChart+Icon"/>
    <dgm:cxn modelId="{3ACA8074-8D22-4B6A-B8E9-780C3B3C828B}" type="presParOf" srcId="{DCF13A76-7A33-4DCF-B8A4-C196AC4B61C7}" destId="{1749508E-442D-4F11-8391-2AA3D8037B45}" srcOrd="9" destOrd="0" presId="urn:microsoft.com/office/officeart/2005/8/layout/pictureOrgChart+Icon"/>
    <dgm:cxn modelId="{3F57B7E6-C6B1-49CF-8B60-6960778750BD}" type="presParOf" srcId="{1749508E-442D-4F11-8391-2AA3D8037B45}" destId="{714B3ADA-F80C-4407-AACB-A37ABA14C124}" srcOrd="0" destOrd="0" presId="urn:microsoft.com/office/officeart/2005/8/layout/pictureOrgChart+Icon"/>
    <dgm:cxn modelId="{0F555385-E6A3-4C2E-835D-97DF8ECB6150}" type="presParOf" srcId="{714B3ADA-F80C-4407-AACB-A37ABA14C124}" destId="{32CE458A-46D7-457B-806C-643567CCE128}" srcOrd="0" destOrd="0" presId="urn:microsoft.com/office/officeart/2005/8/layout/pictureOrgChart+Icon"/>
    <dgm:cxn modelId="{4A546FE5-5C0F-4CBE-A40B-A743BDE1B0EC}" type="presParOf" srcId="{714B3ADA-F80C-4407-AACB-A37ABA14C124}" destId="{5EFF1E6B-9D87-40DE-B8A1-D37571D24B73}" srcOrd="1" destOrd="0" presId="urn:microsoft.com/office/officeart/2005/8/layout/pictureOrgChart+Icon"/>
    <dgm:cxn modelId="{0EE372BF-CDCC-44E9-B9EC-115AF11385F2}" type="presParOf" srcId="{714B3ADA-F80C-4407-AACB-A37ABA14C124}" destId="{5BC69854-8105-43E2-8CC6-05D4578F7907}" srcOrd="2" destOrd="0" presId="urn:microsoft.com/office/officeart/2005/8/layout/pictureOrgChart+Icon"/>
    <dgm:cxn modelId="{005158B3-ECF6-47F5-8E08-0963A9923927}" type="presParOf" srcId="{1749508E-442D-4F11-8391-2AA3D8037B45}" destId="{A0F1C072-722D-42EF-BF6E-A30CC2042B92}" srcOrd="1" destOrd="0" presId="urn:microsoft.com/office/officeart/2005/8/layout/pictureOrgChart+Icon"/>
    <dgm:cxn modelId="{5C6D507C-33CB-4545-B14B-81B1EB372396}" type="presParOf" srcId="{1749508E-442D-4F11-8391-2AA3D8037B45}" destId="{0C12F538-E6D5-4E38-813F-4C6A2C8B71DA}" srcOrd="2" destOrd="0" presId="urn:microsoft.com/office/officeart/2005/8/layout/pictureOrgChart+Icon"/>
    <dgm:cxn modelId="{23186FD7-1A2B-4937-83DC-450B83B6C345}" type="presParOf" srcId="{901D583A-7AA8-4EAE-8325-A98A6ACCDD99}" destId="{9E7F6BD0-4194-4728-A173-3F3EEA5C6A85}" srcOrd="2" destOrd="0" presId="urn:microsoft.com/office/officeart/2005/8/layout/pictureOrgChart+Icon"/>
    <dgm:cxn modelId="{7BF8DEFA-6C32-4F60-89FA-2C9CC0927FA9}" type="presParOf" srcId="{9E7F6BD0-4194-4728-A173-3F3EEA5C6A85}" destId="{5D0DC284-3BF5-4BDA-B3DF-305435CCA49F}" srcOrd="0" destOrd="0" presId="urn:microsoft.com/office/officeart/2005/8/layout/pictureOrgChart+Icon"/>
    <dgm:cxn modelId="{0DD5D1C7-C06E-4017-81B9-B31F9EC3B283}" type="presParOf" srcId="{9E7F6BD0-4194-4728-A173-3F3EEA5C6A85}" destId="{5E77FC8A-7F32-4D0F-AC92-64E15EA68652}" srcOrd="1" destOrd="0" presId="urn:microsoft.com/office/officeart/2005/8/layout/pictureOrgChart+Icon"/>
    <dgm:cxn modelId="{F80A65BE-CE7F-4E6D-842F-D7ED38FCFF53}" type="presParOf" srcId="{5E77FC8A-7F32-4D0F-AC92-64E15EA68652}" destId="{448A4F5D-1A65-4FFB-AE74-7E301A21BFF9}" srcOrd="0" destOrd="0" presId="urn:microsoft.com/office/officeart/2005/8/layout/pictureOrgChart+Icon"/>
    <dgm:cxn modelId="{3B56296A-6C30-4B21-A20F-120681253F75}" type="presParOf" srcId="{448A4F5D-1A65-4FFB-AE74-7E301A21BFF9}" destId="{47C58C01-B7AC-48AE-8794-4D6901DCC9D9}" srcOrd="0" destOrd="0" presId="urn:microsoft.com/office/officeart/2005/8/layout/pictureOrgChart+Icon"/>
    <dgm:cxn modelId="{B1202F92-86E0-4C8B-B3D0-5C0A0D1CCB59}" type="presParOf" srcId="{448A4F5D-1A65-4FFB-AE74-7E301A21BFF9}" destId="{EEFEFFBC-C868-4B3D-B6D8-6310C824EBF8}" srcOrd="1" destOrd="0" presId="urn:microsoft.com/office/officeart/2005/8/layout/pictureOrgChart+Icon"/>
    <dgm:cxn modelId="{4A094B30-F0A3-413C-BED7-515C1A21665A}" type="presParOf" srcId="{448A4F5D-1A65-4FFB-AE74-7E301A21BFF9}" destId="{CFA54411-1249-4611-B96C-72457898781E}" srcOrd="2" destOrd="0" presId="urn:microsoft.com/office/officeart/2005/8/layout/pictureOrgChart+Icon"/>
    <dgm:cxn modelId="{69A6032D-398D-4630-810B-92930D24C224}" type="presParOf" srcId="{5E77FC8A-7F32-4D0F-AC92-64E15EA68652}" destId="{7FDF49B8-BA3A-498F-BEB2-847B919E48E2}" srcOrd="1" destOrd="0" presId="urn:microsoft.com/office/officeart/2005/8/layout/pictureOrgChart+Icon"/>
    <dgm:cxn modelId="{2A62DDE0-1C2A-48CF-80F5-EC533741619E}" type="presParOf" srcId="{5E77FC8A-7F32-4D0F-AC92-64E15EA68652}" destId="{36C1D790-12A3-4E8F-9387-DDBD7E69EFA1}" srcOrd="2" destOrd="0" presId="urn:microsoft.com/office/officeart/2005/8/layout/pictureOrgChar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7D0496-7537-4A12-BD5F-BEE6450052F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592F06-7430-4583-81A1-DCC59F44883A}">
      <dgm:prSet phldrT="[Text]"/>
      <dgm:spPr/>
      <dgm:t>
        <a:bodyPr/>
        <a:lstStyle/>
        <a:p>
          <a:r>
            <a:rPr lang="en-US" dirty="0"/>
            <a:t>Quality Manager </a:t>
          </a:r>
        </a:p>
      </dgm:t>
    </dgm:pt>
    <dgm:pt modelId="{604AB613-D679-4E38-A8F4-355AD32318F6}" type="parTrans" cxnId="{C96D2D3A-BBF7-42C4-B449-1B4559DBAEE6}">
      <dgm:prSet/>
      <dgm:spPr/>
      <dgm:t>
        <a:bodyPr/>
        <a:lstStyle/>
        <a:p>
          <a:endParaRPr lang="en-US"/>
        </a:p>
      </dgm:t>
    </dgm:pt>
    <dgm:pt modelId="{F283291D-BA89-43AF-961D-C618D41F8C3E}" type="sibTrans" cxnId="{C96D2D3A-BBF7-42C4-B449-1B4559DBAEE6}">
      <dgm:prSet/>
      <dgm:spPr/>
      <dgm:t>
        <a:bodyPr/>
        <a:lstStyle/>
        <a:p>
          <a:endParaRPr lang="en-US"/>
        </a:p>
      </dgm:t>
    </dgm:pt>
    <dgm:pt modelId="{F1D15EEE-736E-48B4-8B6F-148472A5509D}">
      <dgm:prSet phldrT="[Text]"/>
      <dgm:spPr/>
      <dgm:t>
        <a:bodyPr/>
        <a:lstStyle/>
        <a:p>
          <a:r>
            <a:rPr lang="en-US" dirty="0"/>
            <a:t>Evaluation &amp; adjust the quality of training</a:t>
          </a:r>
        </a:p>
      </dgm:t>
    </dgm:pt>
    <dgm:pt modelId="{0EC1D900-6EA4-463B-9901-A7620FA24112}" type="parTrans" cxnId="{06562671-A25C-4697-B511-3D36B06FC62D}">
      <dgm:prSet/>
      <dgm:spPr/>
      <dgm:t>
        <a:bodyPr/>
        <a:lstStyle/>
        <a:p>
          <a:endParaRPr lang="en-US"/>
        </a:p>
      </dgm:t>
    </dgm:pt>
    <dgm:pt modelId="{DCA39195-6726-4DD4-9FD2-13BF7171CBE8}" type="sibTrans" cxnId="{06562671-A25C-4697-B511-3D36B06FC62D}">
      <dgm:prSet/>
      <dgm:spPr/>
      <dgm:t>
        <a:bodyPr/>
        <a:lstStyle/>
        <a:p>
          <a:endParaRPr lang="en-US"/>
        </a:p>
      </dgm:t>
    </dgm:pt>
    <dgm:pt modelId="{59BAB3E5-2011-41B4-868A-6F977C4F5FE0}">
      <dgm:prSet phldrT="[Text]"/>
      <dgm:spPr/>
      <dgm:t>
        <a:bodyPr/>
        <a:lstStyle/>
        <a:p>
          <a:r>
            <a:rPr lang="en-US" dirty="0"/>
            <a:t>Mohamed </a:t>
          </a:r>
          <a:r>
            <a:rPr lang="en-US" dirty="0" err="1"/>
            <a:t>Alqadhi</a:t>
          </a:r>
          <a:endParaRPr lang="en-US" dirty="0"/>
        </a:p>
      </dgm:t>
    </dgm:pt>
    <dgm:pt modelId="{D522EF86-FB03-4432-AC4D-B21D1B612F4E}" type="parTrans" cxnId="{B929A8A9-E062-49BE-B3B2-46E5D72B11B0}">
      <dgm:prSet/>
      <dgm:spPr/>
      <dgm:t>
        <a:bodyPr/>
        <a:lstStyle/>
        <a:p>
          <a:endParaRPr lang="en-US"/>
        </a:p>
      </dgm:t>
    </dgm:pt>
    <dgm:pt modelId="{70F52C2F-2536-49B3-A038-D100E6DB3F8A}" type="sibTrans" cxnId="{B929A8A9-E062-49BE-B3B2-46E5D72B11B0}">
      <dgm:prSet/>
      <dgm:spPr/>
      <dgm:t>
        <a:bodyPr/>
        <a:lstStyle/>
        <a:p>
          <a:endParaRPr lang="en-US"/>
        </a:p>
      </dgm:t>
    </dgm:pt>
    <dgm:pt modelId="{101F1D66-AB47-4F9A-95F8-F152F49F16B4}">
      <dgm:prSet phldrT="[Text]"/>
      <dgm:spPr/>
      <dgm:t>
        <a:bodyPr/>
        <a:lstStyle/>
        <a:p>
          <a:r>
            <a:rPr lang="en-US" dirty="0"/>
            <a:t>Hussain </a:t>
          </a:r>
          <a:r>
            <a:rPr lang="en-US" dirty="0" err="1"/>
            <a:t>Alqadhi</a:t>
          </a:r>
          <a:endParaRPr lang="en-US" dirty="0"/>
        </a:p>
      </dgm:t>
    </dgm:pt>
    <dgm:pt modelId="{2F44FEEA-9AA6-4CBB-99C3-EA551CC827BE}" type="parTrans" cxnId="{EAF43F77-D117-483E-861D-B1CD88C65EC9}">
      <dgm:prSet/>
      <dgm:spPr/>
      <dgm:t>
        <a:bodyPr/>
        <a:lstStyle/>
        <a:p>
          <a:endParaRPr lang="en-US"/>
        </a:p>
      </dgm:t>
    </dgm:pt>
    <dgm:pt modelId="{3D82FA94-E9C3-4B42-891E-F4E0C9CFFE8D}" type="sibTrans" cxnId="{EAF43F77-D117-483E-861D-B1CD88C65EC9}">
      <dgm:prSet/>
      <dgm:spPr/>
      <dgm:t>
        <a:bodyPr/>
        <a:lstStyle/>
        <a:p>
          <a:endParaRPr lang="en-US"/>
        </a:p>
      </dgm:t>
    </dgm:pt>
    <dgm:pt modelId="{FA7FB3D9-D712-4FB9-AB72-2B85AB134FF6}">
      <dgm:prSet phldrT="[Text]"/>
      <dgm:spPr/>
      <dgm:t>
        <a:bodyPr/>
        <a:lstStyle/>
        <a:p>
          <a:r>
            <a:rPr lang="en-US" dirty="0"/>
            <a:t>Internal Audit</a:t>
          </a:r>
        </a:p>
      </dgm:t>
    </dgm:pt>
    <dgm:pt modelId="{CFABA5EF-299C-4C34-A8D0-6B7E9D07A5F9}" type="parTrans" cxnId="{93730EC9-45D0-4BAA-B30F-3DAB70AD8B49}">
      <dgm:prSet/>
      <dgm:spPr/>
      <dgm:t>
        <a:bodyPr/>
        <a:lstStyle/>
        <a:p>
          <a:endParaRPr lang="en-US"/>
        </a:p>
      </dgm:t>
    </dgm:pt>
    <dgm:pt modelId="{D8A6DA60-E038-492E-827F-C3FA18404212}" type="sibTrans" cxnId="{93730EC9-45D0-4BAA-B30F-3DAB70AD8B49}">
      <dgm:prSet/>
      <dgm:spPr/>
      <dgm:t>
        <a:bodyPr/>
        <a:lstStyle/>
        <a:p>
          <a:endParaRPr lang="en-US"/>
        </a:p>
      </dgm:t>
    </dgm:pt>
    <dgm:pt modelId="{B9F7FEFB-A9F5-47C6-8DF4-1F87ADF17E63}">
      <dgm:prSet phldrT="[Text]"/>
      <dgm:spPr/>
      <dgm:t>
        <a:bodyPr/>
        <a:lstStyle/>
        <a:p>
          <a:r>
            <a:rPr lang="en-US" dirty="0"/>
            <a:t>Dr. Amal Abbas</a:t>
          </a:r>
        </a:p>
      </dgm:t>
    </dgm:pt>
    <dgm:pt modelId="{53EFD222-B11E-4FC9-92FD-AAFB106438BA}" type="parTrans" cxnId="{D0A5D4D5-B4D1-4AF6-A020-57EA3F1520EE}">
      <dgm:prSet/>
      <dgm:spPr/>
      <dgm:t>
        <a:bodyPr/>
        <a:lstStyle/>
        <a:p>
          <a:endParaRPr lang="en-US"/>
        </a:p>
      </dgm:t>
    </dgm:pt>
    <dgm:pt modelId="{068EFAAD-F8EF-46BE-8F85-E46711F705CF}" type="sibTrans" cxnId="{D0A5D4D5-B4D1-4AF6-A020-57EA3F1520EE}">
      <dgm:prSet/>
      <dgm:spPr/>
      <dgm:t>
        <a:bodyPr/>
        <a:lstStyle/>
        <a:p>
          <a:endParaRPr lang="en-US"/>
        </a:p>
      </dgm:t>
    </dgm:pt>
    <dgm:pt modelId="{0746A2A8-24F2-4F03-B504-68371F5E1048}" type="pres">
      <dgm:prSet presAssocID="{EC7D0496-7537-4A12-BD5F-BEE6450052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016CA3-3D09-4942-A69A-E23C7477AF92}" type="pres">
      <dgm:prSet presAssocID="{32592F06-7430-4583-81A1-DCC59F44883A}" presName="hierRoot1" presStyleCnt="0"/>
      <dgm:spPr/>
    </dgm:pt>
    <dgm:pt modelId="{58A66FAC-220C-4D81-9CA2-B5BBB03F9495}" type="pres">
      <dgm:prSet presAssocID="{32592F06-7430-4583-81A1-DCC59F44883A}" presName="composite" presStyleCnt="0"/>
      <dgm:spPr/>
    </dgm:pt>
    <dgm:pt modelId="{74F93131-871D-4623-9762-79EF15FA5859}" type="pres">
      <dgm:prSet presAssocID="{32592F06-7430-4583-81A1-DCC59F44883A}" presName="background" presStyleLbl="node0" presStyleIdx="0" presStyleCnt="1"/>
      <dgm:spPr/>
    </dgm:pt>
    <dgm:pt modelId="{E38B2A8C-58A9-48E6-AACD-B9D411D0BBB8}" type="pres">
      <dgm:prSet presAssocID="{32592F06-7430-4583-81A1-DCC59F44883A}" presName="text" presStyleLbl="fgAcc0" presStyleIdx="0" presStyleCnt="1">
        <dgm:presLayoutVars>
          <dgm:chPref val="3"/>
        </dgm:presLayoutVars>
      </dgm:prSet>
      <dgm:spPr/>
    </dgm:pt>
    <dgm:pt modelId="{1E760DF1-4377-4FBF-AC0C-AC53F20A4821}" type="pres">
      <dgm:prSet presAssocID="{32592F06-7430-4583-81A1-DCC59F44883A}" presName="hierChild2" presStyleCnt="0"/>
      <dgm:spPr/>
    </dgm:pt>
    <dgm:pt modelId="{294B763F-375E-4D3B-BE14-178C1E0ACBA3}" type="pres">
      <dgm:prSet presAssocID="{0EC1D900-6EA4-463B-9901-A7620FA24112}" presName="Name10" presStyleLbl="parChTrans1D2" presStyleIdx="0" presStyleCnt="2"/>
      <dgm:spPr/>
    </dgm:pt>
    <dgm:pt modelId="{2F70C1B1-27AD-40AF-A9E5-20BCC496E426}" type="pres">
      <dgm:prSet presAssocID="{F1D15EEE-736E-48B4-8B6F-148472A5509D}" presName="hierRoot2" presStyleCnt="0"/>
      <dgm:spPr/>
    </dgm:pt>
    <dgm:pt modelId="{7B3ABB2E-1B5D-47A6-9255-E1F28FADB89F}" type="pres">
      <dgm:prSet presAssocID="{F1D15EEE-736E-48B4-8B6F-148472A5509D}" presName="composite2" presStyleCnt="0"/>
      <dgm:spPr/>
    </dgm:pt>
    <dgm:pt modelId="{F92207D2-A2C0-467A-9314-0FD4643AB01A}" type="pres">
      <dgm:prSet presAssocID="{F1D15EEE-736E-48B4-8B6F-148472A5509D}" presName="background2" presStyleLbl="node2" presStyleIdx="0" presStyleCnt="2"/>
      <dgm:spPr/>
    </dgm:pt>
    <dgm:pt modelId="{1290E5FC-5CEA-4304-BC70-1B69C4FB69F5}" type="pres">
      <dgm:prSet presAssocID="{F1D15EEE-736E-48B4-8B6F-148472A5509D}" presName="text2" presStyleLbl="fgAcc2" presStyleIdx="0" presStyleCnt="2">
        <dgm:presLayoutVars>
          <dgm:chPref val="3"/>
        </dgm:presLayoutVars>
      </dgm:prSet>
      <dgm:spPr/>
    </dgm:pt>
    <dgm:pt modelId="{3FBC29E4-3E5D-4ECC-A2D5-DED5E3F8E407}" type="pres">
      <dgm:prSet presAssocID="{F1D15EEE-736E-48B4-8B6F-148472A5509D}" presName="hierChild3" presStyleCnt="0"/>
      <dgm:spPr/>
    </dgm:pt>
    <dgm:pt modelId="{B4E3E4DB-B100-4110-BAA5-22130136D65C}" type="pres">
      <dgm:prSet presAssocID="{D522EF86-FB03-4432-AC4D-B21D1B612F4E}" presName="Name17" presStyleLbl="parChTrans1D3" presStyleIdx="0" presStyleCnt="3"/>
      <dgm:spPr/>
    </dgm:pt>
    <dgm:pt modelId="{1BF07BF9-4C1B-4D14-872D-8AB18ACD56F8}" type="pres">
      <dgm:prSet presAssocID="{59BAB3E5-2011-41B4-868A-6F977C4F5FE0}" presName="hierRoot3" presStyleCnt="0"/>
      <dgm:spPr/>
    </dgm:pt>
    <dgm:pt modelId="{49D7A270-0AF6-42A9-B8BC-FCD9215DAB60}" type="pres">
      <dgm:prSet presAssocID="{59BAB3E5-2011-41B4-868A-6F977C4F5FE0}" presName="composite3" presStyleCnt="0"/>
      <dgm:spPr/>
    </dgm:pt>
    <dgm:pt modelId="{B72D9333-AAEE-4FF5-A889-2E8A2DD69C13}" type="pres">
      <dgm:prSet presAssocID="{59BAB3E5-2011-41B4-868A-6F977C4F5FE0}" presName="background3" presStyleLbl="node3" presStyleIdx="0" presStyleCnt="3"/>
      <dgm:spPr/>
    </dgm:pt>
    <dgm:pt modelId="{33119703-7013-4FC8-9F44-48A0F949A381}" type="pres">
      <dgm:prSet presAssocID="{59BAB3E5-2011-41B4-868A-6F977C4F5FE0}" presName="text3" presStyleLbl="fgAcc3" presStyleIdx="0" presStyleCnt="3">
        <dgm:presLayoutVars>
          <dgm:chPref val="3"/>
        </dgm:presLayoutVars>
      </dgm:prSet>
      <dgm:spPr/>
    </dgm:pt>
    <dgm:pt modelId="{E81DC738-48D3-40FD-966C-B358781ECEBD}" type="pres">
      <dgm:prSet presAssocID="{59BAB3E5-2011-41B4-868A-6F977C4F5FE0}" presName="hierChild4" presStyleCnt="0"/>
      <dgm:spPr/>
    </dgm:pt>
    <dgm:pt modelId="{22929A72-CA73-4B71-AD0E-5E46CD3E1A67}" type="pres">
      <dgm:prSet presAssocID="{2F44FEEA-9AA6-4CBB-99C3-EA551CC827BE}" presName="Name17" presStyleLbl="parChTrans1D3" presStyleIdx="1" presStyleCnt="3"/>
      <dgm:spPr/>
    </dgm:pt>
    <dgm:pt modelId="{726071D4-564B-417F-BEB5-3386C98C0A85}" type="pres">
      <dgm:prSet presAssocID="{101F1D66-AB47-4F9A-95F8-F152F49F16B4}" presName="hierRoot3" presStyleCnt="0"/>
      <dgm:spPr/>
    </dgm:pt>
    <dgm:pt modelId="{93DA6C51-3937-4C13-AE90-9AF17A315650}" type="pres">
      <dgm:prSet presAssocID="{101F1D66-AB47-4F9A-95F8-F152F49F16B4}" presName="composite3" presStyleCnt="0"/>
      <dgm:spPr/>
    </dgm:pt>
    <dgm:pt modelId="{32B8EB08-DABF-4491-BD23-B91B5EFF84F5}" type="pres">
      <dgm:prSet presAssocID="{101F1D66-AB47-4F9A-95F8-F152F49F16B4}" presName="background3" presStyleLbl="node3" presStyleIdx="1" presStyleCnt="3"/>
      <dgm:spPr/>
    </dgm:pt>
    <dgm:pt modelId="{4B78E6F8-99BF-4D68-B9A2-83CB4407B608}" type="pres">
      <dgm:prSet presAssocID="{101F1D66-AB47-4F9A-95F8-F152F49F16B4}" presName="text3" presStyleLbl="fgAcc3" presStyleIdx="1" presStyleCnt="3">
        <dgm:presLayoutVars>
          <dgm:chPref val="3"/>
        </dgm:presLayoutVars>
      </dgm:prSet>
      <dgm:spPr/>
    </dgm:pt>
    <dgm:pt modelId="{CAC2106B-443E-4B08-92F2-FA214315CD6D}" type="pres">
      <dgm:prSet presAssocID="{101F1D66-AB47-4F9A-95F8-F152F49F16B4}" presName="hierChild4" presStyleCnt="0"/>
      <dgm:spPr/>
    </dgm:pt>
    <dgm:pt modelId="{1DE839CD-690E-47F2-9C3F-35B5691A9299}" type="pres">
      <dgm:prSet presAssocID="{CFABA5EF-299C-4C34-A8D0-6B7E9D07A5F9}" presName="Name10" presStyleLbl="parChTrans1D2" presStyleIdx="1" presStyleCnt="2"/>
      <dgm:spPr/>
    </dgm:pt>
    <dgm:pt modelId="{AF1A0487-F4FC-48B1-B142-1DC71604C411}" type="pres">
      <dgm:prSet presAssocID="{FA7FB3D9-D712-4FB9-AB72-2B85AB134FF6}" presName="hierRoot2" presStyleCnt="0"/>
      <dgm:spPr/>
    </dgm:pt>
    <dgm:pt modelId="{E86D9ECE-CAF1-4185-B8E5-5DEDDD8284F7}" type="pres">
      <dgm:prSet presAssocID="{FA7FB3D9-D712-4FB9-AB72-2B85AB134FF6}" presName="composite2" presStyleCnt="0"/>
      <dgm:spPr/>
    </dgm:pt>
    <dgm:pt modelId="{2644BB21-10B0-4E2B-8C9F-53A7062E0B0B}" type="pres">
      <dgm:prSet presAssocID="{FA7FB3D9-D712-4FB9-AB72-2B85AB134FF6}" presName="background2" presStyleLbl="node2" presStyleIdx="1" presStyleCnt="2"/>
      <dgm:spPr/>
    </dgm:pt>
    <dgm:pt modelId="{5678C65D-396C-4F2D-9D71-DEBC97A56A2B}" type="pres">
      <dgm:prSet presAssocID="{FA7FB3D9-D712-4FB9-AB72-2B85AB134FF6}" presName="text2" presStyleLbl="fgAcc2" presStyleIdx="1" presStyleCnt="2">
        <dgm:presLayoutVars>
          <dgm:chPref val="3"/>
        </dgm:presLayoutVars>
      </dgm:prSet>
      <dgm:spPr/>
    </dgm:pt>
    <dgm:pt modelId="{60B35B47-8488-4E4A-B060-475C6398C027}" type="pres">
      <dgm:prSet presAssocID="{FA7FB3D9-D712-4FB9-AB72-2B85AB134FF6}" presName="hierChild3" presStyleCnt="0"/>
      <dgm:spPr/>
    </dgm:pt>
    <dgm:pt modelId="{0CE3B33E-3BB7-46DA-9539-00381D23863A}" type="pres">
      <dgm:prSet presAssocID="{53EFD222-B11E-4FC9-92FD-AAFB106438BA}" presName="Name17" presStyleLbl="parChTrans1D3" presStyleIdx="2" presStyleCnt="3"/>
      <dgm:spPr/>
    </dgm:pt>
    <dgm:pt modelId="{89E4F438-374F-4F20-AC53-96D739FD9AC6}" type="pres">
      <dgm:prSet presAssocID="{B9F7FEFB-A9F5-47C6-8DF4-1F87ADF17E63}" presName="hierRoot3" presStyleCnt="0"/>
      <dgm:spPr/>
    </dgm:pt>
    <dgm:pt modelId="{0190FE96-781F-4068-B7EC-431B9E855713}" type="pres">
      <dgm:prSet presAssocID="{B9F7FEFB-A9F5-47C6-8DF4-1F87ADF17E63}" presName="composite3" presStyleCnt="0"/>
      <dgm:spPr/>
    </dgm:pt>
    <dgm:pt modelId="{05832B28-081C-4878-8CC5-98436854E54B}" type="pres">
      <dgm:prSet presAssocID="{B9F7FEFB-A9F5-47C6-8DF4-1F87ADF17E63}" presName="background3" presStyleLbl="node3" presStyleIdx="2" presStyleCnt="3"/>
      <dgm:spPr/>
    </dgm:pt>
    <dgm:pt modelId="{1CB4DA1D-D2CB-4C57-8BBA-5E621161C8DC}" type="pres">
      <dgm:prSet presAssocID="{B9F7FEFB-A9F5-47C6-8DF4-1F87ADF17E63}" presName="text3" presStyleLbl="fgAcc3" presStyleIdx="2" presStyleCnt="3">
        <dgm:presLayoutVars>
          <dgm:chPref val="3"/>
        </dgm:presLayoutVars>
      </dgm:prSet>
      <dgm:spPr/>
    </dgm:pt>
    <dgm:pt modelId="{DA43724A-2DD1-4DD0-9A0C-26AB1D191CF8}" type="pres">
      <dgm:prSet presAssocID="{B9F7FEFB-A9F5-47C6-8DF4-1F87ADF17E63}" presName="hierChild4" presStyleCnt="0"/>
      <dgm:spPr/>
    </dgm:pt>
  </dgm:ptLst>
  <dgm:cxnLst>
    <dgm:cxn modelId="{B23C7E06-295D-4F3A-A6FD-16BA22DA62B3}" type="presOf" srcId="{EC7D0496-7537-4A12-BD5F-BEE6450052F8}" destId="{0746A2A8-24F2-4F03-B504-68371F5E1048}" srcOrd="0" destOrd="0" presId="urn:microsoft.com/office/officeart/2005/8/layout/hierarchy1"/>
    <dgm:cxn modelId="{7C755021-10D5-4E27-A55D-DFB190C64058}" type="presOf" srcId="{101F1D66-AB47-4F9A-95F8-F152F49F16B4}" destId="{4B78E6F8-99BF-4D68-B9A2-83CB4407B608}" srcOrd="0" destOrd="0" presId="urn:microsoft.com/office/officeart/2005/8/layout/hierarchy1"/>
    <dgm:cxn modelId="{942B4536-CD67-4871-920D-38B3A9E94013}" type="presOf" srcId="{B9F7FEFB-A9F5-47C6-8DF4-1F87ADF17E63}" destId="{1CB4DA1D-D2CB-4C57-8BBA-5E621161C8DC}" srcOrd="0" destOrd="0" presId="urn:microsoft.com/office/officeart/2005/8/layout/hierarchy1"/>
    <dgm:cxn modelId="{C96D2D3A-BBF7-42C4-B449-1B4559DBAEE6}" srcId="{EC7D0496-7537-4A12-BD5F-BEE6450052F8}" destId="{32592F06-7430-4583-81A1-DCC59F44883A}" srcOrd="0" destOrd="0" parTransId="{604AB613-D679-4E38-A8F4-355AD32318F6}" sibTransId="{F283291D-BA89-43AF-961D-C618D41F8C3E}"/>
    <dgm:cxn modelId="{73A36544-C427-4CAB-9AE7-F4377CC04B29}" type="presOf" srcId="{CFABA5EF-299C-4C34-A8D0-6B7E9D07A5F9}" destId="{1DE839CD-690E-47F2-9C3F-35B5691A9299}" srcOrd="0" destOrd="0" presId="urn:microsoft.com/office/officeart/2005/8/layout/hierarchy1"/>
    <dgm:cxn modelId="{5D06D46B-C4E2-47B1-A8F8-48A0E72903D6}" type="presOf" srcId="{59BAB3E5-2011-41B4-868A-6F977C4F5FE0}" destId="{33119703-7013-4FC8-9F44-48A0F949A381}" srcOrd="0" destOrd="0" presId="urn:microsoft.com/office/officeart/2005/8/layout/hierarchy1"/>
    <dgm:cxn modelId="{06562671-A25C-4697-B511-3D36B06FC62D}" srcId="{32592F06-7430-4583-81A1-DCC59F44883A}" destId="{F1D15EEE-736E-48B4-8B6F-148472A5509D}" srcOrd="0" destOrd="0" parTransId="{0EC1D900-6EA4-463B-9901-A7620FA24112}" sibTransId="{DCA39195-6726-4DD4-9FD2-13BF7171CBE8}"/>
    <dgm:cxn modelId="{EAF43F77-D117-483E-861D-B1CD88C65EC9}" srcId="{F1D15EEE-736E-48B4-8B6F-148472A5509D}" destId="{101F1D66-AB47-4F9A-95F8-F152F49F16B4}" srcOrd="1" destOrd="0" parTransId="{2F44FEEA-9AA6-4CBB-99C3-EA551CC827BE}" sibTransId="{3D82FA94-E9C3-4B42-891E-F4E0C9CFFE8D}"/>
    <dgm:cxn modelId="{22F2B07D-87E8-43DB-A122-6646BA78940D}" type="presOf" srcId="{53EFD222-B11E-4FC9-92FD-AAFB106438BA}" destId="{0CE3B33E-3BB7-46DA-9539-00381D23863A}" srcOrd="0" destOrd="0" presId="urn:microsoft.com/office/officeart/2005/8/layout/hierarchy1"/>
    <dgm:cxn modelId="{8578E58D-2A57-4B0C-8E2A-74D1130935F1}" type="presOf" srcId="{32592F06-7430-4583-81A1-DCC59F44883A}" destId="{E38B2A8C-58A9-48E6-AACD-B9D411D0BBB8}" srcOrd="0" destOrd="0" presId="urn:microsoft.com/office/officeart/2005/8/layout/hierarchy1"/>
    <dgm:cxn modelId="{328296A2-1C66-4354-A7F2-CCC0F37ADB38}" type="presOf" srcId="{D522EF86-FB03-4432-AC4D-B21D1B612F4E}" destId="{B4E3E4DB-B100-4110-BAA5-22130136D65C}" srcOrd="0" destOrd="0" presId="urn:microsoft.com/office/officeart/2005/8/layout/hierarchy1"/>
    <dgm:cxn modelId="{C5F82FA3-C2AE-4A96-8278-28498145514F}" type="presOf" srcId="{F1D15EEE-736E-48B4-8B6F-148472A5509D}" destId="{1290E5FC-5CEA-4304-BC70-1B69C4FB69F5}" srcOrd="0" destOrd="0" presId="urn:microsoft.com/office/officeart/2005/8/layout/hierarchy1"/>
    <dgm:cxn modelId="{B929A8A9-E062-49BE-B3B2-46E5D72B11B0}" srcId="{F1D15EEE-736E-48B4-8B6F-148472A5509D}" destId="{59BAB3E5-2011-41B4-868A-6F977C4F5FE0}" srcOrd="0" destOrd="0" parTransId="{D522EF86-FB03-4432-AC4D-B21D1B612F4E}" sibTransId="{70F52C2F-2536-49B3-A038-D100E6DB3F8A}"/>
    <dgm:cxn modelId="{37EED2B9-6F05-43E3-B82B-C858FE5FEBBB}" type="presOf" srcId="{FA7FB3D9-D712-4FB9-AB72-2B85AB134FF6}" destId="{5678C65D-396C-4F2D-9D71-DEBC97A56A2B}" srcOrd="0" destOrd="0" presId="urn:microsoft.com/office/officeart/2005/8/layout/hierarchy1"/>
    <dgm:cxn modelId="{FD075BBD-F68F-4337-9441-46F7113381C4}" type="presOf" srcId="{0EC1D900-6EA4-463B-9901-A7620FA24112}" destId="{294B763F-375E-4D3B-BE14-178C1E0ACBA3}" srcOrd="0" destOrd="0" presId="urn:microsoft.com/office/officeart/2005/8/layout/hierarchy1"/>
    <dgm:cxn modelId="{93730EC9-45D0-4BAA-B30F-3DAB70AD8B49}" srcId="{32592F06-7430-4583-81A1-DCC59F44883A}" destId="{FA7FB3D9-D712-4FB9-AB72-2B85AB134FF6}" srcOrd="1" destOrd="0" parTransId="{CFABA5EF-299C-4C34-A8D0-6B7E9D07A5F9}" sibTransId="{D8A6DA60-E038-492E-827F-C3FA18404212}"/>
    <dgm:cxn modelId="{D0A5D4D5-B4D1-4AF6-A020-57EA3F1520EE}" srcId="{FA7FB3D9-D712-4FB9-AB72-2B85AB134FF6}" destId="{B9F7FEFB-A9F5-47C6-8DF4-1F87ADF17E63}" srcOrd="0" destOrd="0" parTransId="{53EFD222-B11E-4FC9-92FD-AAFB106438BA}" sibTransId="{068EFAAD-F8EF-46BE-8F85-E46711F705CF}"/>
    <dgm:cxn modelId="{98EF5AEB-D170-44D8-A6E0-BCD269A07BFB}" type="presOf" srcId="{2F44FEEA-9AA6-4CBB-99C3-EA551CC827BE}" destId="{22929A72-CA73-4B71-AD0E-5E46CD3E1A67}" srcOrd="0" destOrd="0" presId="urn:microsoft.com/office/officeart/2005/8/layout/hierarchy1"/>
    <dgm:cxn modelId="{B07E3117-CFF3-4DAC-98C2-457ECC13160C}" type="presParOf" srcId="{0746A2A8-24F2-4F03-B504-68371F5E1048}" destId="{2C016CA3-3D09-4942-A69A-E23C7477AF92}" srcOrd="0" destOrd="0" presId="urn:microsoft.com/office/officeart/2005/8/layout/hierarchy1"/>
    <dgm:cxn modelId="{CE58CA76-9CA3-423F-993D-B2030820F76E}" type="presParOf" srcId="{2C016CA3-3D09-4942-A69A-E23C7477AF92}" destId="{58A66FAC-220C-4D81-9CA2-B5BBB03F9495}" srcOrd="0" destOrd="0" presId="urn:microsoft.com/office/officeart/2005/8/layout/hierarchy1"/>
    <dgm:cxn modelId="{99F5C35E-08E6-4972-8989-739443475F77}" type="presParOf" srcId="{58A66FAC-220C-4D81-9CA2-B5BBB03F9495}" destId="{74F93131-871D-4623-9762-79EF15FA5859}" srcOrd="0" destOrd="0" presId="urn:microsoft.com/office/officeart/2005/8/layout/hierarchy1"/>
    <dgm:cxn modelId="{302D6309-8832-4519-986D-3A040D79F271}" type="presParOf" srcId="{58A66FAC-220C-4D81-9CA2-B5BBB03F9495}" destId="{E38B2A8C-58A9-48E6-AACD-B9D411D0BBB8}" srcOrd="1" destOrd="0" presId="urn:microsoft.com/office/officeart/2005/8/layout/hierarchy1"/>
    <dgm:cxn modelId="{726D9724-57A6-4DEC-B2E9-C26943336306}" type="presParOf" srcId="{2C016CA3-3D09-4942-A69A-E23C7477AF92}" destId="{1E760DF1-4377-4FBF-AC0C-AC53F20A4821}" srcOrd="1" destOrd="0" presId="urn:microsoft.com/office/officeart/2005/8/layout/hierarchy1"/>
    <dgm:cxn modelId="{E9A5EF55-2450-49F5-8631-2930E58AC10A}" type="presParOf" srcId="{1E760DF1-4377-4FBF-AC0C-AC53F20A4821}" destId="{294B763F-375E-4D3B-BE14-178C1E0ACBA3}" srcOrd="0" destOrd="0" presId="urn:microsoft.com/office/officeart/2005/8/layout/hierarchy1"/>
    <dgm:cxn modelId="{82730A42-FCF4-441B-BB58-4EECBC338957}" type="presParOf" srcId="{1E760DF1-4377-4FBF-AC0C-AC53F20A4821}" destId="{2F70C1B1-27AD-40AF-A9E5-20BCC496E426}" srcOrd="1" destOrd="0" presId="urn:microsoft.com/office/officeart/2005/8/layout/hierarchy1"/>
    <dgm:cxn modelId="{BE28984E-1C04-464E-968A-6DF1B1355321}" type="presParOf" srcId="{2F70C1B1-27AD-40AF-A9E5-20BCC496E426}" destId="{7B3ABB2E-1B5D-47A6-9255-E1F28FADB89F}" srcOrd="0" destOrd="0" presId="urn:microsoft.com/office/officeart/2005/8/layout/hierarchy1"/>
    <dgm:cxn modelId="{88FE583F-542B-47D4-95D2-F248DA9F742B}" type="presParOf" srcId="{7B3ABB2E-1B5D-47A6-9255-E1F28FADB89F}" destId="{F92207D2-A2C0-467A-9314-0FD4643AB01A}" srcOrd="0" destOrd="0" presId="urn:microsoft.com/office/officeart/2005/8/layout/hierarchy1"/>
    <dgm:cxn modelId="{E27DE857-1EDB-40FC-ABCD-3F34D453A70C}" type="presParOf" srcId="{7B3ABB2E-1B5D-47A6-9255-E1F28FADB89F}" destId="{1290E5FC-5CEA-4304-BC70-1B69C4FB69F5}" srcOrd="1" destOrd="0" presId="urn:microsoft.com/office/officeart/2005/8/layout/hierarchy1"/>
    <dgm:cxn modelId="{EBF1DB83-2D6F-4D6E-ACE6-FF4DEB2C42AA}" type="presParOf" srcId="{2F70C1B1-27AD-40AF-A9E5-20BCC496E426}" destId="{3FBC29E4-3E5D-4ECC-A2D5-DED5E3F8E407}" srcOrd="1" destOrd="0" presId="urn:microsoft.com/office/officeart/2005/8/layout/hierarchy1"/>
    <dgm:cxn modelId="{48F3A4BD-5910-4678-9CB1-9B9E35A661A4}" type="presParOf" srcId="{3FBC29E4-3E5D-4ECC-A2D5-DED5E3F8E407}" destId="{B4E3E4DB-B100-4110-BAA5-22130136D65C}" srcOrd="0" destOrd="0" presId="urn:microsoft.com/office/officeart/2005/8/layout/hierarchy1"/>
    <dgm:cxn modelId="{E093D123-C062-4FE7-99C1-58E7AF813EB5}" type="presParOf" srcId="{3FBC29E4-3E5D-4ECC-A2D5-DED5E3F8E407}" destId="{1BF07BF9-4C1B-4D14-872D-8AB18ACD56F8}" srcOrd="1" destOrd="0" presId="urn:microsoft.com/office/officeart/2005/8/layout/hierarchy1"/>
    <dgm:cxn modelId="{E7484294-3F72-4572-9B2C-3A7B13E17BAB}" type="presParOf" srcId="{1BF07BF9-4C1B-4D14-872D-8AB18ACD56F8}" destId="{49D7A270-0AF6-42A9-B8BC-FCD9215DAB60}" srcOrd="0" destOrd="0" presId="urn:microsoft.com/office/officeart/2005/8/layout/hierarchy1"/>
    <dgm:cxn modelId="{71D8FE49-8F30-4D54-9806-3ABB324B57ED}" type="presParOf" srcId="{49D7A270-0AF6-42A9-B8BC-FCD9215DAB60}" destId="{B72D9333-AAEE-4FF5-A889-2E8A2DD69C13}" srcOrd="0" destOrd="0" presId="urn:microsoft.com/office/officeart/2005/8/layout/hierarchy1"/>
    <dgm:cxn modelId="{7C13AE0E-7B59-43F9-8D2E-4668EC64DA23}" type="presParOf" srcId="{49D7A270-0AF6-42A9-B8BC-FCD9215DAB60}" destId="{33119703-7013-4FC8-9F44-48A0F949A381}" srcOrd="1" destOrd="0" presId="urn:microsoft.com/office/officeart/2005/8/layout/hierarchy1"/>
    <dgm:cxn modelId="{6004BCC1-A6DA-48ED-BFE8-ED12AAE2B740}" type="presParOf" srcId="{1BF07BF9-4C1B-4D14-872D-8AB18ACD56F8}" destId="{E81DC738-48D3-40FD-966C-B358781ECEBD}" srcOrd="1" destOrd="0" presId="urn:microsoft.com/office/officeart/2005/8/layout/hierarchy1"/>
    <dgm:cxn modelId="{7C550FAE-95BE-44C3-98D9-AC2DBD30F51E}" type="presParOf" srcId="{3FBC29E4-3E5D-4ECC-A2D5-DED5E3F8E407}" destId="{22929A72-CA73-4B71-AD0E-5E46CD3E1A67}" srcOrd="2" destOrd="0" presId="urn:microsoft.com/office/officeart/2005/8/layout/hierarchy1"/>
    <dgm:cxn modelId="{048A0F9F-F685-4C6D-84B1-122C03D3F69C}" type="presParOf" srcId="{3FBC29E4-3E5D-4ECC-A2D5-DED5E3F8E407}" destId="{726071D4-564B-417F-BEB5-3386C98C0A85}" srcOrd="3" destOrd="0" presId="urn:microsoft.com/office/officeart/2005/8/layout/hierarchy1"/>
    <dgm:cxn modelId="{49E09751-B6A9-473B-B357-C9FDB8A44506}" type="presParOf" srcId="{726071D4-564B-417F-BEB5-3386C98C0A85}" destId="{93DA6C51-3937-4C13-AE90-9AF17A315650}" srcOrd="0" destOrd="0" presId="urn:microsoft.com/office/officeart/2005/8/layout/hierarchy1"/>
    <dgm:cxn modelId="{FA519E35-4335-4D18-B2CA-3A97921B1200}" type="presParOf" srcId="{93DA6C51-3937-4C13-AE90-9AF17A315650}" destId="{32B8EB08-DABF-4491-BD23-B91B5EFF84F5}" srcOrd="0" destOrd="0" presId="urn:microsoft.com/office/officeart/2005/8/layout/hierarchy1"/>
    <dgm:cxn modelId="{E6A95E8A-689F-4C46-AA6D-5978FB2C532D}" type="presParOf" srcId="{93DA6C51-3937-4C13-AE90-9AF17A315650}" destId="{4B78E6F8-99BF-4D68-B9A2-83CB4407B608}" srcOrd="1" destOrd="0" presId="urn:microsoft.com/office/officeart/2005/8/layout/hierarchy1"/>
    <dgm:cxn modelId="{16BD5976-10F8-448A-8D88-D1454EE138D2}" type="presParOf" srcId="{726071D4-564B-417F-BEB5-3386C98C0A85}" destId="{CAC2106B-443E-4B08-92F2-FA214315CD6D}" srcOrd="1" destOrd="0" presId="urn:microsoft.com/office/officeart/2005/8/layout/hierarchy1"/>
    <dgm:cxn modelId="{74E6DC32-7B0A-4353-8B59-280F0141F9A2}" type="presParOf" srcId="{1E760DF1-4377-4FBF-AC0C-AC53F20A4821}" destId="{1DE839CD-690E-47F2-9C3F-35B5691A9299}" srcOrd="2" destOrd="0" presId="urn:microsoft.com/office/officeart/2005/8/layout/hierarchy1"/>
    <dgm:cxn modelId="{22DBBF00-E842-4437-A37A-CDD93C8B2310}" type="presParOf" srcId="{1E760DF1-4377-4FBF-AC0C-AC53F20A4821}" destId="{AF1A0487-F4FC-48B1-B142-1DC71604C411}" srcOrd="3" destOrd="0" presId="urn:microsoft.com/office/officeart/2005/8/layout/hierarchy1"/>
    <dgm:cxn modelId="{A5493022-FDDE-4230-9D52-98F6BF49E092}" type="presParOf" srcId="{AF1A0487-F4FC-48B1-B142-1DC71604C411}" destId="{E86D9ECE-CAF1-4185-B8E5-5DEDDD8284F7}" srcOrd="0" destOrd="0" presId="urn:microsoft.com/office/officeart/2005/8/layout/hierarchy1"/>
    <dgm:cxn modelId="{2C4D7583-2375-41BF-94C8-C7B7BB8F7806}" type="presParOf" srcId="{E86D9ECE-CAF1-4185-B8E5-5DEDDD8284F7}" destId="{2644BB21-10B0-4E2B-8C9F-53A7062E0B0B}" srcOrd="0" destOrd="0" presId="urn:microsoft.com/office/officeart/2005/8/layout/hierarchy1"/>
    <dgm:cxn modelId="{251D9C7E-8E52-4628-8BA2-5FE5609FFF80}" type="presParOf" srcId="{E86D9ECE-CAF1-4185-B8E5-5DEDDD8284F7}" destId="{5678C65D-396C-4F2D-9D71-DEBC97A56A2B}" srcOrd="1" destOrd="0" presId="urn:microsoft.com/office/officeart/2005/8/layout/hierarchy1"/>
    <dgm:cxn modelId="{31CD4F29-D911-4E2D-A3C0-38638D4168E8}" type="presParOf" srcId="{AF1A0487-F4FC-48B1-B142-1DC71604C411}" destId="{60B35B47-8488-4E4A-B060-475C6398C027}" srcOrd="1" destOrd="0" presId="urn:microsoft.com/office/officeart/2005/8/layout/hierarchy1"/>
    <dgm:cxn modelId="{AA85DD5E-9502-4854-832C-C7F5649263FD}" type="presParOf" srcId="{60B35B47-8488-4E4A-B060-475C6398C027}" destId="{0CE3B33E-3BB7-46DA-9539-00381D23863A}" srcOrd="0" destOrd="0" presId="urn:microsoft.com/office/officeart/2005/8/layout/hierarchy1"/>
    <dgm:cxn modelId="{0C8C62D3-56D4-4900-A111-A980F86F96F2}" type="presParOf" srcId="{60B35B47-8488-4E4A-B060-475C6398C027}" destId="{89E4F438-374F-4F20-AC53-96D739FD9AC6}" srcOrd="1" destOrd="0" presId="urn:microsoft.com/office/officeart/2005/8/layout/hierarchy1"/>
    <dgm:cxn modelId="{406FD9D1-888C-4076-A83D-A9AC94597B80}" type="presParOf" srcId="{89E4F438-374F-4F20-AC53-96D739FD9AC6}" destId="{0190FE96-781F-4068-B7EC-431B9E855713}" srcOrd="0" destOrd="0" presId="urn:microsoft.com/office/officeart/2005/8/layout/hierarchy1"/>
    <dgm:cxn modelId="{E24A016D-450C-45AA-8946-A5E527B83A2F}" type="presParOf" srcId="{0190FE96-781F-4068-B7EC-431B9E855713}" destId="{05832B28-081C-4878-8CC5-98436854E54B}" srcOrd="0" destOrd="0" presId="urn:microsoft.com/office/officeart/2005/8/layout/hierarchy1"/>
    <dgm:cxn modelId="{8EE51DD6-E670-49EE-8F6C-5F5BDBB706BC}" type="presParOf" srcId="{0190FE96-781F-4068-B7EC-431B9E855713}" destId="{1CB4DA1D-D2CB-4C57-8BBA-5E621161C8DC}" srcOrd="1" destOrd="0" presId="urn:microsoft.com/office/officeart/2005/8/layout/hierarchy1"/>
    <dgm:cxn modelId="{B23B6DA7-1223-4082-B316-0B9D49600DED}" type="presParOf" srcId="{89E4F438-374F-4F20-AC53-96D739FD9AC6}" destId="{DA43724A-2DD1-4DD0-9A0C-26AB1D191C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1DEBB-A309-4A79-BA78-AEEB77D9F5C4}">
      <dsp:nvSpPr>
        <dsp:cNvPr id="0" name=""/>
        <dsp:cNvSpPr/>
      </dsp:nvSpPr>
      <dsp:spPr>
        <a:xfrm>
          <a:off x="3598913" y="1473390"/>
          <a:ext cx="359772" cy="1175357"/>
        </a:xfrm>
        <a:custGeom>
          <a:avLst/>
          <a:gdLst/>
          <a:ahLst/>
          <a:cxnLst/>
          <a:rect l="0" t="0" r="0" b="0"/>
          <a:pathLst>
            <a:path>
              <a:moveTo>
                <a:pt x="359772" y="0"/>
              </a:moveTo>
              <a:lnTo>
                <a:pt x="359772" y="1175357"/>
              </a:lnTo>
              <a:lnTo>
                <a:pt x="0" y="11753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B15E3-A9C3-4FAF-BC87-69F42BC9394F}">
      <dsp:nvSpPr>
        <dsp:cNvPr id="0" name=""/>
        <dsp:cNvSpPr/>
      </dsp:nvSpPr>
      <dsp:spPr>
        <a:xfrm>
          <a:off x="3958686" y="1473390"/>
          <a:ext cx="2825825" cy="2350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6256"/>
              </a:lnTo>
              <a:lnTo>
                <a:pt x="2825825" y="2096256"/>
              </a:lnTo>
              <a:lnTo>
                <a:pt x="2825825" y="2350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A8F54-A83F-4469-9602-B8B6FE702766}">
      <dsp:nvSpPr>
        <dsp:cNvPr id="0" name=""/>
        <dsp:cNvSpPr/>
      </dsp:nvSpPr>
      <dsp:spPr>
        <a:xfrm>
          <a:off x="3912966" y="1473390"/>
          <a:ext cx="91440" cy="23507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50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41E54-552D-4425-91AB-2C2243D95592}">
      <dsp:nvSpPr>
        <dsp:cNvPr id="0" name=""/>
        <dsp:cNvSpPr/>
      </dsp:nvSpPr>
      <dsp:spPr>
        <a:xfrm>
          <a:off x="1132861" y="1473390"/>
          <a:ext cx="2825825" cy="2350715"/>
        </a:xfrm>
        <a:custGeom>
          <a:avLst/>
          <a:gdLst/>
          <a:ahLst/>
          <a:cxnLst/>
          <a:rect l="0" t="0" r="0" b="0"/>
          <a:pathLst>
            <a:path>
              <a:moveTo>
                <a:pt x="2825825" y="0"/>
              </a:moveTo>
              <a:lnTo>
                <a:pt x="2825825" y="2096256"/>
              </a:lnTo>
              <a:lnTo>
                <a:pt x="0" y="2096256"/>
              </a:lnTo>
              <a:lnTo>
                <a:pt x="0" y="2350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A6229-A2CA-4F0A-BA25-AEE37C2FFA4E}">
      <dsp:nvSpPr>
        <dsp:cNvPr id="0" name=""/>
        <dsp:cNvSpPr/>
      </dsp:nvSpPr>
      <dsp:spPr>
        <a:xfrm>
          <a:off x="2905546" y="382852"/>
          <a:ext cx="2106279" cy="1090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538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Preseident</a:t>
          </a:r>
          <a:endParaRPr lang="en-US" sz="2100" kern="1200" dirty="0"/>
        </a:p>
      </dsp:txBody>
      <dsp:txXfrm>
        <a:off x="2905546" y="382852"/>
        <a:ext cx="2106279" cy="1090538"/>
      </dsp:txXfrm>
    </dsp:sp>
    <dsp:sp modelId="{27E79CF8-2B64-42F1-9108-DBD8EFFAAD90}">
      <dsp:nvSpPr>
        <dsp:cNvPr id="0" name=""/>
        <dsp:cNvSpPr/>
      </dsp:nvSpPr>
      <dsp:spPr>
        <a:xfrm>
          <a:off x="3326802" y="1231048"/>
          <a:ext cx="1895651" cy="363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Dr. Hasan </a:t>
          </a:r>
          <a:r>
            <a:rPr lang="en-US" sz="1900" kern="1200" dirty="0" err="1"/>
            <a:t>AlQadhi</a:t>
          </a:r>
          <a:endParaRPr lang="en-US" sz="1900" kern="1200" dirty="0"/>
        </a:p>
      </dsp:txBody>
      <dsp:txXfrm>
        <a:off x="3326802" y="1231048"/>
        <a:ext cx="1895651" cy="363512"/>
      </dsp:txXfrm>
    </dsp:sp>
    <dsp:sp modelId="{147D9349-4796-4D32-8B62-367BE211BAD1}">
      <dsp:nvSpPr>
        <dsp:cNvPr id="0" name=""/>
        <dsp:cNvSpPr/>
      </dsp:nvSpPr>
      <dsp:spPr>
        <a:xfrm>
          <a:off x="79721" y="3824105"/>
          <a:ext cx="2106279" cy="1090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538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Training Manager</a:t>
          </a:r>
        </a:p>
      </dsp:txBody>
      <dsp:txXfrm>
        <a:off x="79721" y="3824105"/>
        <a:ext cx="2106279" cy="1090538"/>
      </dsp:txXfrm>
    </dsp:sp>
    <dsp:sp modelId="{3347BE2C-C12D-47D9-899A-D7AD601F361D}">
      <dsp:nvSpPr>
        <dsp:cNvPr id="0" name=""/>
        <dsp:cNvSpPr/>
      </dsp:nvSpPr>
      <dsp:spPr>
        <a:xfrm>
          <a:off x="500977" y="4672302"/>
          <a:ext cx="1895651" cy="363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Hussain </a:t>
          </a:r>
          <a:r>
            <a:rPr lang="en-US" sz="2100" kern="1200" dirty="0" err="1"/>
            <a:t>Alqadhi</a:t>
          </a:r>
          <a:endParaRPr lang="en-US" sz="2100" kern="1200" dirty="0"/>
        </a:p>
      </dsp:txBody>
      <dsp:txXfrm>
        <a:off x="500977" y="4672302"/>
        <a:ext cx="1895651" cy="363512"/>
      </dsp:txXfrm>
    </dsp:sp>
    <dsp:sp modelId="{AF76787D-CC61-4F91-9B3D-260FCA88AE29}">
      <dsp:nvSpPr>
        <dsp:cNvPr id="0" name=""/>
        <dsp:cNvSpPr/>
      </dsp:nvSpPr>
      <dsp:spPr>
        <a:xfrm>
          <a:off x="2905546" y="3824105"/>
          <a:ext cx="2106279" cy="1090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538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Director of administrative &amp; Financial Affairs  </a:t>
          </a:r>
        </a:p>
      </dsp:txBody>
      <dsp:txXfrm>
        <a:off x="2905546" y="3824105"/>
        <a:ext cx="2106279" cy="1090538"/>
      </dsp:txXfrm>
    </dsp:sp>
    <dsp:sp modelId="{69CDF003-743C-46C8-B4C4-4EE96CB7D030}">
      <dsp:nvSpPr>
        <dsp:cNvPr id="0" name=""/>
        <dsp:cNvSpPr/>
      </dsp:nvSpPr>
      <dsp:spPr>
        <a:xfrm>
          <a:off x="3326802" y="4672302"/>
          <a:ext cx="1895651" cy="363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45720" bIns="1143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Mohamed </a:t>
          </a:r>
          <a:r>
            <a:rPr lang="en-US" sz="1800" kern="1200" dirty="0" err="1"/>
            <a:t>Alqadhi</a:t>
          </a:r>
          <a:endParaRPr lang="en-US" sz="1800" kern="1200" dirty="0"/>
        </a:p>
      </dsp:txBody>
      <dsp:txXfrm>
        <a:off x="3326802" y="4672302"/>
        <a:ext cx="1895651" cy="363512"/>
      </dsp:txXfrm>
    </dsp:sp>
    <dsp:sp modelId="{9F51CB28-3905-4E79-A199-EE8A06E92546}">
      <dsp:nvSpPr>
        <dsp:cNvPr id="0" name=""/>
        <dsp:cNvSpPr/>
      </dsp:nvSpPr>
      <dsp:spPr>
        <a:xfrm>
          <a:off x="5731371" y="3824105"/>
          <a:ext cx="2106279" cy="1090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538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Marketing &amp; public relation</a:t>
          </a:r>
        </a:p>
      </dsp:txBody>
      <dsp:txXfrm>
        <a:off x="5731371" y="3824105"/>
        <a:ext cx="2106279" cy="1090538"/>
      </dsp:txXfrm>
    </dsp:sp>
    <dsp:sp modelId="{FCB26B9D-215D-4848-870A-BB6EB1BC2631}">
      <dsp:nvSpPr>
        <dsp:cNvPr id="0" name=""/>
        <dsp:cNvSpPr/>
      </dsp:nvSpPr>
      <dsp:spPr>
        <a:xfrm>
          <a:off x="6152627" y="4672302"/>
          <a:ext cx="1895651" cy="363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14605" rIns="58420" bIns="14605" numCol="1" spcCol="1270" anchor="ctr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Reem Sameer</a:t>
          </a:r>
        </a:p>
      </dsp:txBody>
      <dsp:txXfrm>
        <a:off x="6152627" y="4672302"/>
        <a:ext cx="1895651" cy="363512"/>
      </dsp:txXfrm>
    </dsp:sp>
    <dsp:sp modelId="{3D5DCD64-C55A-47AE-A4FE-D73119260F2A}">
      <dsp:nvSpPr>
        <dsp:cNvPr id="0" name=""/>
        <dsp:cNvSpPr/>
      </dsp:nvSpPr>
      <dsp:spPr>
        <a:xfrm>
          <a:off x="1492633" y="2103479"/>
          <a:ext cx="2106279" cy="1090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53887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Executive Manager &amp; Acting as Quality Manager</a:t>
          </a:r>
        </a:p>
      </dsp:txBody>
      <dsp:txXfrm>
        <a:off x="1492633" y="2103479"/>
        <a:ext cx="2106279" cy="1090538"/>
      </dsp:txXfrm>
    </dsp:sp>
    <dsp:sp modelId="{24C16543-C1D8-4E48-AA18-179B7FDAF6BE}">
      <dsp:nvSpPr>
        <dsp:cNvPr id="0" name=""/>
        <dsp:cNvSpPr/>
      </dsp:nvSpPr>
      <dsp:spPr>
        <a:xfrm>
          <a:off x="1913889" y="2951675"/>
          <a:ext cx="1895651" cy="363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Dr. Amal Abbas</a:t>
          </a:r>
        </a:p>
      </dsp:txBody>
      <dsp:txXfrm>
        <a:off x="1913889" y="2951675"/>
        <a:ext cx="1895651" cy="3635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1DEBB-A309-4A79-BA78-AEEB77D9F5C4}">
      <dsp:nvSpPr>
        <dsp:cNvPr id="0" name=""/>
        <dsp:cNvSpPr/>
      </dsp:nvSpPr>
      <dsp:spPr>
        <a:xfrm>
          <a:off x="4371069" y="771914"/>
          <a:ext cx="91440" cy="1030641"/>
        </a:xfrm>
        <a:custGeom>
          <a:avLst/>
          <a:gdLst/>
          <a:ahLst/>
          <a:cxnLst/>
          <a:rect l="0" t="0" r="0" b="0"/>
          <a:pathLst>
            <a:path>
              <a:moveTo>
                <a:pt x="93760" y="0"/>
              </a:moveTo>
              <a:lnTo>
                <a:pt x="93760" y="1030641"/>
              </a:lnTo>
              <a:lnTo>
                <a:pt x="45720" y="10306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B15E3-A9C3-4FAF-BC87-69F42BC9394F}">
      <dsp:nvSpPr>
        <dsp:cNvPr id="0" name=""/>
        <dsp:cNvSpPr/>
      </dsp:nvSpPr>
      <dsp:spPr>
        <a:xfrm>
          <a:off x="4464830" y="771914"/>
          <a:ext cx="3494461" cy="3047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5260"/>
              </a:lnTo>
              <a:lnTo>
                <a:pt x="3494461" y="2755260"/>
              </a:lnTo>
              <a:lnTo>
                <a:pt x="3494461" y="30477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A8F54-A83F-4469-9602-B8B6FE702766}">
      <dsp:nvSpPr>
        <dsp:cNvPr id="0" name=""/>
        <dsp:cNvSpPr/>
      </dsp:nvSpPr>
      <dsp:spPr>
        <a:xfrm>
          <a:off x="4419110" y="771914"/>
          <a:ext cx="91440" cy="30181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5623"/>
              </a:lnTo>
              <a:lnTo>
                <a:pt x="131923" y="2725623"/>
              </a:lnTo>
              <a:lnTo>
                <a:pt x="131923" y="3018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41E54-552D-4425-91AB-2C2243D95592}">
      <dsp:nvSpPr>
        <dsp:cNvPr id="0" name=""/>
        <dsp:cNvSpPr/>
      </dsp:nvSpPr>
      <dsp:spPr>
        <a:xfrm>
          <a:off x="1281767" y="771914"/>
          <a:ext cx="3183062" cy="3018157"/>
        </a:xfrm>
        <a:custGeom>
          <a:avLst/>
          <a:gdLst/>
          <a:ahLst/>
          <a:cxnLst/>
          <a:rect l="0" t="0" r="0" b="0"/>
          <a:pathLst>
            <a:path>
              <a:moveTo>
                <a:pt x="3183062" y="0"/>
              </a:moveTo>
              <a:lnTo>
                <a:pt x="3183062" y="2725623"/>
              </a:lnTo>
              <a:lnTo>
                <a:pt x="0" y="2725623"/>
              </a:lnTo>
              <a:lnTo>
                <a:pt x="0" y="3018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A6229-A2CA-4F0A-BA25-AEE37C2FFA4E}">
      <dsp:nvSpPr>
        <dsp:cNvPr id="0" name=""/>
        <dsp:cNvSpPr/>
      </dsp:nvSpPr>
      <dsp:spPr>
        <a:xfrm>
          <a:off x="3426513" y="149593"/>
          <a:ext cx="2076632" cy="622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7691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President</a:t>
          </a:r>
        </a:p>
      </dsp:txBody>
      <dsp:txXfrm>
        <a:off x="3426513" y="149593"/>
        <a:ext cx="2076632" cy="622320"/>
      </dsp:txXfrm>
    </dsp:sp>
    <dsp:sp modelId="{27E79CF8-2B64-42F1-9108-DBD8EFFAAD90}">
      <dsp:nvSpPr>
        <dsp:cNvPr id="0" name=""/>
        <dsp:cNvSpPr/>
      </dsp:nvSpPr>
      <dsp:spPr>
        <a:xfrm>
          <a:off x="3738396" y="809008"/>
          <a:ext cx="2179302" cy="417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55880" bIns="13970" numCol="1" spcCol="1270" anchor="ctr" anchorCtr="0">
          <a:noAutofit/>
        </a:bodyPr>
        <a:lstStyle/>
        <a:p>
          <a:pPr marL="0" lvl="0" indent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Dr. Hasan </a:t>
          </a:r>
          <a:r>
            <a:rPr lang="en-US" sz="2200" kern="1200" dirty="0" err="1"/>
            <a:t>AlQadhi</a:t>
          </a:r>
          <a:endParaRPr lang="en-US" sz="2200" kern="1200" dirty="0"/>
        </a:p>
      </dsp:txBody>
      <dsp:txXfrm>
        <a:off x="3738396" y="809008"/>
        <a:ext cx="2179302" cy="417905"/>
      </dsp:txXfrm>
    </dsp:sp>
    <dsp:sp modelId="{147D9349-4796-4D32-8B62-367BE211BAD1}">
      <dsp:nvSpPr>
        <dsp:cNvPr id="0" name=""/>
        <dsp:cNvSpPr/>
      </dsp:nvSpPr>
      <dsp:spPr>
        <a:xfrm>
          <a:off x="71043" y="3790071"/>
          <a:ext cx="2421446" cy="1253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769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Training Management</a:t>
          </a:r>
        </a:p>
      </dsp:txBody>
      <dsp:txXfrm>
        <a:off x="71043" y="3790071"/>
        <a:ext cx="2421446" cy="1253717"/>
      </dsp:txXfrm>
    </dsp:sp>
    <dsp:sp modelId="{3347BE2C-C12D-47D9-899A-D7AD601F361D}">
      <dsp:nvSpPr>
        <dsp:cNvPr id="0" name=""/>
        <dsp:cNvSpPr/>
      </dsp:nvSpPr>
      <dsp:spPr>
        <a:xfrm>
          <a:off x="277070" y="4458753"/>
          <a:ext cx="2179302" cy="13299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1- Hussain </a:t>
          </a:r>
          <a:r>
            <a:rPr lang="en-US" sz="1200" kern="1200" dirty="0" err="1"/>
            <a:t>Alqadhi</a:t>
          </a: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2- Abdulla </a:t>
          </a:r>
          <a:r>
            <a:rPr lang="en-US" sz="1200" kern="1200" dirty="0" err="1"/>
            <a:t>Alsari</a:t>
          </a:r>
          <a:endParaRPr lang="en-US" sz="1200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3- </a:t>
          </a:r>
          <a:r>
            <a:rPr lang="en-US" sz="1200" kern="1200" dirty="0" err="1"/>
            <a:t>Eman</a:t>
          </a:r>
          <a:r>
            <a:rPr lang="en-US" sz="1200" kern="1200" dirty="0"/>
            <a:t> Ali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4- Fatema Adel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5- </a:t>
          </a:r>
          <a:r>
            <a:rPr lang="en-US" sz="1200" kern="1200" dirty="0" err="1"/>
            <a:t>Duaa</a:t>
          </a:r>
          <a:r>
            <a:rPr lang="en-US" sz="1200" kern="1200" dirty="0"/>
            <a:t> Mansoor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277070" y="4458753"/>
        <a:ext cx="2179302" cy="1329956"/>
      </dsp:txXfrm>
    </dsp:sp>
    <dsp:sp modelId="{AF76787D-CC61-4F91-9B3D-260FCA88AE29}">
      <dsp:nvSpPr>
        <dsp:cNvPr id="0" name=""/>
        <dsp:cNvSpPr/>
      </dsp:nvSpPr>
      <dsp:spPr>
        <a:xfrm>
          <a:off x="3340310" y="3790071"/>
          <a:ext cx="2421446" cy="1253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769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Administrative &amp; Financial Affairs  </a:t>
          </a:r>
        </a:p>
      </dsp:txBody>
      <dsp:txXfrm>
        <a:off x="3340310" y="3790071"/>
        <a:ext cx="2421446" cy="1253717"/>
      </dsp:txXfrm>
    </dsp:sp>
    <dsp:sp modelId="{69CDF003-743C-46C8-B4C4-4EE96CB7D030}">
      <dsp:nvSpPr>
        <dsp:cNvPr id="0" name=""/>
        <dsp:cNvSpPr/>
      </dsp:nvSpPr>
      <dsp:spPr>
        <a:xfrm>
          <a:off x="3582457" y="5105285"/>
          <a:ext cx="2179302" cy="417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13335" rIns="53340" bIns="13335" numCol="1" spcCol="1270" anchor="ctr" anchorCtr="0">
          <a:noAutofit/>
        </a:bodyPr>
        <a:lstStyle/>
        <a:p>
          <a:pPr marL="0" lvl="0" indent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Mohamed </a:t>
          </a:r>
          <a:r>
            <a:rPr lang="en-US" sz="2100" kern="1200" dirty="0" err="1"/>
            <a:t>Alqadhi</a:t>
          </a:r>
          <a:endParaRPr lang="en-US" sz="2100" kern="1200" dirty="0"/>
        </a:p>
      </dsp:txBody>
      <dsp:txXfrm>
        <a:off x="3582457" y="5105285"/>
        <a:ext cx="2179302" cy="417905"/>
      </dsp:txXfrm>
    </dsp:sp>
    <dsp:sp modelId="{9F51CB28-3905-4E79-A199-EE8A06E92546}">
      <dsp:nvSpPr>
        <dsp:cNvPr id="0" name=""/>
        <dsp:cNvSpPr/>
      </dsp:nvSpPr>
      <dsp:spPr>
        <a:xfrm>
          <a:off x="6748567" y="3819709"/>
          <a:ext cx="2421446" cy="12537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769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Marketing &amp; public relation</a:t>
          </a:r>
        </a:p>
      </dsp:txBody>
      <dsp:txXfrm>
        <a:off x="6748567" y="3819709"/>
        <a:ext cx="2421446" cy="1253717"/>
      </dsp:txXfrm>
    </dsp:sp>
    <dsp:sp modelId="{FCB26B9D-215D-4848-870A-BB6EB1BC2631}">
      <dsp:nvSpPr>
        <dsp:cNvPr id="0" name=""/>
        <dsp:cNvSpPr/>
      </dsp:nvSpPr>
      <dsp:spPr>
        <a:xfrm>
          <a:off x="6869647" y="4811558"/>
          <a:ext cx="2179302" cy="5945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1- Reem Sameer</a:t>
          </a:r>
          <a:endParaRPr lang="ar-BH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2- </a:t>
          </a:r>
          <a:r>
            <a:rPr lang="en-US" sz="1400" kern="1200" dirty="0" err="1"/>
            <a:t>Amatelrahman</a:t>
          </a:r>
          <a:r>
            <a:rPr lang="en-US" sz="1400" kern="1200" dirty="0"/>
            <a:t> Mohamed</a:t>
          </a:r>
        </a:p>
      </dsp:txBody>
      <dsp:txXfrm>
        <a:off x="6869647" y="4811558"/>
        <a:ext cx="2179302" cy="594567"/>
      </dsp:txXfrm>
    </dsp:sp>
    <dsp:sp modelId="{3D5DCD64-C55A-47AE-A4FE-D73119260F2A}">
      <dsp:nvSpPr>
        <dsp:cNvPr id="0" name=""/>
        <dsp:cNvSpPr/>
      </dsp:nvSpPr>
      <dsp:spPr>
        <a:xfrm>
          <a:off x="1291040" y="1449796"/>
          <a:ext cx="3125748" cy="7055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176914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Executive Manager &amp; Acting as Quality Manager</a:t>
          </a:r>
        </a:p>
      </dsp:txBody>
      <dsp:txXfrm>
        <a:off x="1291040" y="1449796"/>
        <a:ext cx="3125748" cy="705517"/>
      </dsp:txXfrm>
    </dsp:sp>
    <dsp:sp modelId="{24C16543-C1D8-4E48-AA18-179B7FDAF6BE}">
      <dsp:nvSpPr>
        <dsp:cNvPr id="0" name=""/>
        <dsp:cNvSpPr/>
      </dsp:nvSpPr>
      <dsp:spPr>
        <a:xfrm>
          <a:off x="2172706" y="2117202"/>
          <a:ext cx="2179302" cy="4179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Dr. Amal Abbas</a:t>
          </a:r>
        </a:p>
      </dsp:txBody>
      <dsp:txXfrm>
        <a:off x="2172706" y="2117202"/>
        <a:ext cx="2179302" cy="4179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0DC284-3BF5-4BDA-B3DF-305435CCA49F}">
      <dsp:nvSpPr>
        <dsp:cNvPr id="0" name=""/>
        <dsp:cNvSpPr/>
      </dsp:nvSpPr>
      <dsp:spPr>
        <a:xfrm>
          <a:off x="4597756" y="1958145"/>
          <a:ext cx="171466" cy="751187"/>
        </a:xfrm>
        <a:custGeom>
          <a:avLst/>
          <a:gdLst/>
          <a:ahLst/>
          <a:cxnLst/>
          <a:rect l="0" t="0" r="0" b="0"/>
          <a:pathLst>
            <a:path>
              <a:moveTo>
                <a:pt x="171466" y="0"/>
              </a:moveTo>
              <a:lnTo>
                <a:pt x="171466" y="751187"/>
              </a:lnTo>
              <a:lnTo>
                <a:pt x="0" y="75118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00790-9C41-426E-90AB-94A58C4FC7C6}">
      <dsp:nvSpPr>
        <dsp:cNvPr id="0" name=""/>
        <dsp:cNvSpPr/>
      </dsp:nvSpPr>
      <dsp:spPr>
        <a:xfrm>
          <a:off x="4769223" y="1958145"/>
          <a:ext cx="3951900" cy="1502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0908"/>
              </a:lnTo>
              <a:lnTo>
                <a:pt x="3951900" y="1330908"/>
              </a:lnTo>
              <a:lnTo>
                <a:pt x="3951900" y="15023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A42A1-0038-4188-8D89-1BB071990B6D}">
      <dsp:nvSpPr>
        <dsp:cNvPr id="0" name=""/>
        <dsp:cNvSpPr/>
      </dsp:nvSpPr>
      <dsp:spPr>
        <a:xfrm>
          <a:off x="4769223" y="1958145"/>
          <a:ext cx="1975950" cy="1502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0908"/>
              </a:lnTo>
              <a:lnTo>
                <a:pt x="1975950" y="1330908"/>
              </a:lnTo>
              <a:lnTo>
                <a:pt x="1975950" y="15023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E5AD68-D0F6-454D-B90B-DD16022F35BB}">
      <dsp:nvSpPr>
        <dsp:cNvPr id="0" name=""/>
        <dsp:cNvSpPr/>
      </dsp:nvSpPr>
      <dsp:spPr>
        <a:xfrm>
          <a:off x="4723503" y="1958145"/>
          <a:ext cx="91440" cy="15023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23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DF467-2817-42EE-94FA-773746D6CC26}">
      <dsp:nvSpPr>
        <dsp:cNvPr id="0" name=""/>
        <dsp:cNvSpPr/>
      </dsp:nvSpPr>
      <dsp:spPr>
        <a:xfrm>
          <a:off x="2793273" y="1958145"/>
          <a:ext cx="1975950" cy="1502375"/>
        </a:xfrm>
        <a:custGeom>
          <a:avLst/>
          <a:gdLst/>
          <a:ahLst/>
          <a:cxnLst/>
          <a:rect l="0" t="0" r="0" b="0"/>
          <a:pathLst>
            <a:path>
              <a:moveTo>
                <a:pt x="1975950" y="0"/>
              </a:moveTo>
              <a:lnTo>
                <a:pt x="1975950" y="1330908"/>
              </a:lnTo>
              <a:lnTo>
                <a:pt x="0" y="1330908"/>
              </a:lnTo>
              <a:lnTo>
                <a:pt x="0" y="15023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C278E-9E43-45BD-A95E-1AB68AE2DB3E}">
      <dsp:nvSpPr>
        <dsp:cNvPr id="0" name=""/>
        <dsp:cNvSpPr/>
      </dsp:nvSpPr>
      <dsp:spPr>
        <a:xfrm>
          <a:off x="817323" y="1958145"/>
          <a:ext cx="3951900" cy="1502375"/>
        </a:xfrm>
        <a:custGeom>
          <a:avLst/>
          <a:gdLst/>
          <a:ahLst/>
          <a:cxnLst/>
          <a:rect l="0" t="0" r="0" b="0"/>
          <a:pathLst>
            <a:path>
              <a:moveTo>
                <a:pt x="3951900" y="0"/>
              </a:moveTo>
              <a:lnTo>
                <a:pt x="3951900" y="1330908"/>
              </a:lnTo>
              <a:lnTo>
                <a:pt x="0" y="1330908"/>
              </a:lnTo>
              <a:lnTo>
                <a:pt x="0" y="15023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7C062-8AFD-474F-A8C4-66F86FD42AE4}">
      <dsp:nvSpPr>
        <dsp:cNvPr id="0" name=""/>
        <dsp:cNvSpPr/>
      </dsp:nvSpPr>
      <dsp:spPr>
        <a:xfrm>
          <a:off x="3952715" y="1141637"/>
          <a:ext cx="1633016" cy="816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897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Executive Manager &amp; acting as quality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Dr. Amal Abbas </a:t>
          </a:r>
        </a:p>
      </dsp:txBody>
      <dsp:txXfrm>
        <a:off x="3952715" y="1141637"/>
        <a:ext cx="1633016" cy="816508"/>
      </dsp:txXfrm>
    </dsp:sp>
    <dsp:sp modelId="{B61D68AA-269A-487A-92F2-92AC7F99DBD6}">
      <dsp:nvSpPr>
        <dsp:cNvPr id="0" name=""/>
        <dsp:cNvSpPr/>
      </dsp:nvSpPr>
      <dsp:spPr>
        <a:xfrm>
          <a:off x="4209036" y="1320599"/>
          <a:ext cx="280206" cy="358042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A4E9C-B6F3-4DE2-B4B0-6A0FD0650E3A}">
      <dsp:nvSpPr>
        <dsp:cNvPr id="0" name=""/>
        <dsp:cNvSpPr/>
      </dsp:nvSpPr>
      <dsp:spPr>
        <a:xfrm>
          <a:off x="815" y="3460521"/>
          <a:ext cx="1633016" cy="816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897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Eman</a:t>
          </a:r>
          <a:r>
            <a:rPr lang="en-US" sz="1000" kern="1200" dirty="0"/>
            <a:t> </a:t>
          </a:r>
          <a:r>
            <a:rPr lang="en-US" sz="1000" kern="1200" dirty="0" err="1"/>
            <a:t>AlMawali</a:t>
          </a:r>
          <a:r>
            <a:rPr lang="en-US" sz="1000" kern="1200" dirty="0"/>
            <a:t>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Fall time Trainer</a:t>
          </a:r>
        </a:p>
      </dsp:txBody>
      <dsp:txXfrm>
        <a:off x="815" y="3460521"/>
        <a:ext cx="1633016" cy="816508"/>
      </dsp:txXfrm>
    </dsp:sp>
    <dsp:sp modelId="{9BBAB794-B201-4D90-ABF7-C6A0B16910CD}">
      <dsp:nvSpPr>
        <dsp:cNvPr id="0" name=""/>
        <dsp:cNvSpPr/>
      </dsp:nvSpPr>
      <dsp:spPr>
        <a:xfrm>
          <a:off x="82465" y="3542171"/>
          <a:ext cx="489904" cy="65320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47307-460F-4FDD-AEA8-E39FED8DCA3C}">
      <dsp:nvSpPr>
        <dsp:cNvPr id="0" name=""/>
        <dsp:cNvSpPr/>
      </dsp:nvSpPr>
      <dsp:spPr>
        <a:xfrm>
          <a:off x="1976765" y="3460521"/>
          <a:ext cx="1633016" cy="816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897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Fatema Adel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Fall time Trainer </a:t>
          </a:r>
        </a:p>
      </dsp:txBody>
      <dsp:txXfrm>
        <a:off x="1976765" y="3460521"/>
        <a:ext cx="1633016" cy="816508"/>
      </dsp:txXfrm>
    </dsp:sp>
    <dsp:sp modelId="{C85AF881-4C05-47C2-A130-333B951EF4F4}">
      <dsp:nvSpPr>
        <dsp:cNvPr id="0" name=""/>
        <dsp:cNvSpPr/>
      </dsp:nvSpPr>
      <dsp:spPr>
        <a:xfrm>
          <a:off x="2058415" y="3542171"/>
          <a:ext cx="489904" cy="65320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9451B0-F8D0-4F3A-A056-C04067CEF5E7}">
      <dsp:nvSpPr>
        <dsp:cNvPr id="0" name=""/>
        <dsp:cNvSpPr/>
      </dsp:nvSpPr>
      <dsp:spPr>
        <a:xfrm>
          <a:off x="3952715" y="3460521"/>
          <a:ext cx="1633016" cy="816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897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Abdulla </a:t>
          </a:r>
          <a:r>
            <a:rPr lang="en-US" sz="1000" kern="1200" dirty="0" err="1"/>
            <a:t>AlSari</a:t>
          </a:r>
          <a:endParaRPr lang="en-U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Fall time trainer</a:t>
          </a:r>
        </a:p>
      </dsp:txBody>
      <dsp:txXfrm>
        <a:off x="3952715" y="3460521"/>
        <a:ext cx="1633016" cy="816508"/>
      </dsp:txXfrm>
    </dsp:sp>
    <dsp:sp modelId="{EDD08ABA-461B-47E9-98E0-193AD0C6B98B}">
      <dsp:nvSpPr>
        <dsp:cNvPr id="0" name=""/>
        <dsp:cNvSpPr/>
      </dsp:nvSpPr>
      <dsp:spPr>
        <a:xfrm>
          <a:off x="4034366" y="3542171"/>
          <a:ext cx="489904" cy="65320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99F1B3-09FF-4B00-B5F1-8155426687F8}">
      <dsp:nvSpPr>
        <dsp:cNvPr id="0" name=""/>
        <dsp:cNvSpPr/>
      </dsp:nvSpPr>
      <dsp:spPr>
        <a:xfrm>
          <a:off x="5928665" y="3460521"/>
          <a:ext cx="1633016" cy="816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897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Fatima </a:t>
          </a:r>
          <a:r>
            <a:rPr lang="en-US" sz="1000" kern="1200" dirty="0" err="1"/>
            <a:t>Alaali</a:t>
          </a:r>
          <a:r>
            <a:rPr lang="en-US" sz="1000" kern="1200" dirty="0"/>
            <a:t>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Parttime trainer</a:t>
          </a:r>
        </a:p>
      </dsp:txBody>
      <dsp:txXfrm>
        <a:off x="5928665" y="3460521"/>
        <a:ext cx="1633016" cy="816508"/>
      </dsp:txXfrm>
    </dsp:sp>
    <dsp:sp modelId="{758EB3F9-47D3-410F-8714-2D9563CABACD}">
      <dsp:nvSpPr>
        <dsp:cNvPr id="0" name=""/>
        <dsp:cNvSpPr/>
      </dsp:nvSpPr>
      <dsp:spPr>
        <a:xfrm>
          <a:off x="6010316" y="3542171"/>
          <a:ext cx="489904" cy="65320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E458A-46D7-457B-806C-643567CCE128}">
      <dsp:nvSpPr>
        <dsp:cNvPr id="0" name=""/>
        <dsp:cNvSpPr/>
      </dsp:nvSpPr>
      <dsp:spPr>
        <a:xfrm>
          <a:off x="7904615" y="3460521"/>
          <a:ext cx="1633016" cy="816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897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Duaa</a:t>
          </a:r>
          <a:r>
            <a:rPr lang="en-US" sz="1000" kern="1200" dirty="0"/>
            <a:t> </a:t>
          </a:r>
          <a:r>
            <a:rPr lang="en-US" sz="1000" kern="1200" dirty="0" err="1"/>
            <a:t>Alaali</a:t>
          </a:r>
          <a:endParaRPr lang="en-U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 err="1"/>
            <a:t>Falltime</a:t>
          </a:r>
          <a:r>
            <a:rPr lang="en-US" sz="1000" kern="1200" dirty="0"/>
            <a:t> trainer</a:t>
          </a:r>
        </a:p>
      </dsp:txBody>
      <dsp:txXfrm>
        <a:off x="7904615" y="3460521"/>
        <a:ext cx="1633016" cy="816508"/>
      </dsp:txXfrm>
    </dsp:sp>
    <dsp:sp modelId="{5EFF1E6B-9D87-40DE-B8A1-D37571D24B73}">
      <dsp:nvSpPr>
        <dsp:cNvPr id="0" name=""/>
        <dsp:cNvSpPr/>
      </dsp:nvSpPr>
      <dsp:spPr>
        <a:xfrm>
          <a:off x="7986266" y="3542171"/>
          <a:ext cx="489904" cy="65320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58C01-B7AC-48AE-8794-4D6901DCC9D9}">
      <dsp:nvSpPr>
        <dsp:cNvPr id="0" name=""/>
        <dsp:cNvSpPr/>
      </dsp:nvSpPr>
      <dsp:spPr>
        <a:xfrm>
          <a:off x="2964740" y="2301079"/>
          <a:ext cx="1633016" cy="816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4897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Training Manager Hussain </a:t>
          </a:r>
          <a:r>
            <a:rPr lang="en-US" sz="1000" kern="1200" dirty="0" err="1"/>
            <a:t>Alqadhi</a:t>
          </a:r>
          <a:endParaRPr lang="en-US" sz="1000" kern="1200" dirty="0"/>
        </a:p>
      </dsp:txBody>
      <dsp:txXfrm>
        <a:off x="2964740" y="2301079"/>
        <a:ext cx="1633016" cy="816508"/>
      </dsp:txXfrm>
    </dsp:sp>
    <dsp:sp modelId="{EEFEFFBC-C868-4B3D-B6D8-6310C824EBF8}">
      <dsp:nvSpPr>
        <dsp:cNvPr id="0" name=""/>
        <dsp:cNvSpPr/>
      </dsp:nvSpPr>
      <dsp:spPr>
        <a:xfrm>
          <a:off x="3046390" y="2382730"/>
          <a:ext cx="489904" cy="65320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3B33E-3BB7-46DA-9539-00381D23863A}">
      <dsp:nvSpPr>
        <dsp:cNvPr id="0" name=""/>
        <dsp:cNvSpPr/>
      </dsp:nvSpPr>
      <dsp:spPr>
        <a:xfrm>
          <a:off x="6456084" y="3262482"/>
          <a:ext cx="91440" cy="6077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77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839CD-690E-47F2-9C3F-35B5691A9299}">
      <dsp:nvSpPr>
        <dsp:cNvPr id="0" name=""/>
        <dsp:cNvSpPr/>
      </dsp:nvSpPr>
      <dsp:spPr>
        <a:xfrm>
          <a:off x="4586386" y="1327910"/>
          <a:ext cx="1915417" cy="60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36"/>
              </a:lnTo>
              <a:lnTo>
                <a:pt x="1915417" y="414136"/>
              </a:lnTo>
              <a:lnTo>
                <a:pt x="1915417" y="6077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29A72-CA73-4B71-AD0E-5E46CD3E1A67}">
      <dsp:nvSpPr>
        <dsp:cNvPr id="0" name=""/>
        <dsp:cNvSpPr/>
      </dsp:nvSpPr>
      <dsp:spPr>
        <a:xfrm>
          <a:off x="2670968" y="3262482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36"/>
              </a:lnTo>
              <a:lnTo>
                <a:pt x="1276945" y="414136"/>
              </a:lnTo>
              <a:lnTo>
                <a:pt x="1276945" y="6077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3E4DB-B100-4110-BAA5-22130136D65C}">
      <dsp:nvSpPr>
        <dsp:cNvPr id="0" name=""/>
        <dsp:cNvSpPr/>
      </dsp:nvSpPr>
      <dsp:spPr>
        <a:xfrm>
          <a:off x="1394023" y="3262482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1276945" y="0"/>
              </a:moveTo>
              <a:lnTo>
                <a:pt x="1276945" y="414136"/>
              </a:lnTo>
              <a:lnTo>
                <a:pt x="0" y="414136"/>
              </a:lnTo>
              <a:lnTo>
                <a:pt x="0" y="6077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B763F-375E-4D3B-BE14-178C1E0ACBA3}">
      <dsp:nvSpPr>
        <dsp:cNvPr id="0" name=""/>
        <dsp:cNvSpPr/>
      </dsp:nvSpPr>
      <dsp:spPr>
        <a:xfrm>
          <a:off x="2670968" y="1327910"/>
          <a:ext cx="1915417" cy="607709"/>
        </a:xfrm>
        <a:custGeom>
          <a:avLst/>
          <a:gdLst/>
          <a:ahLst/>
          <a:cxnLst/>
          <a:rect l="0" t="0" r="0" b="0"/>
          <a:pathLst>
            <a:path>
              <a:moveTo>
                <a:pt x="1915417" y="0"/>
              </a:moveTo>
              <a:lnTo>
                <a:pt x="1915417" y="414136"/>
              </a:lnTo>
              <a:lnTo>
                <a:pt x="0" y="414136"/>
              </a:lnTo>
              <a:lnTo>
                <a:pt x="0" y="6077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93131-871D-4623-9762-79EF15FA5859}">
      <dsp:nvSpPr>
        <dsp:cNvPr id="0" name=""/>
        <dsp:cNvSpPr/>
      </dsp:nvSpPr>
      <dsp:spPr>
        <a:xfrm>
          <a:off x="3541613" y="1048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B2A8C-58A9-48E6-AACD-B9D411D0BBB8}">
      <dsp:nvSpPr>
        <dsp:cNvPr id="0" name=""/>
        <dsp:cNvSpPr/>
      </dsp:nvSpPr>
      <dsp:spPr>
        <a:xfrm>
          <a:off x="3773785" y="221611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Quality Manager </a:t>
          </a:r>
        </a:p>
      </dsp:txBody>
      <dsp:txXfrm>
        <a:off x="3812647" y="260473"/>
        <a:ext cx="2011822" cy="1249138"/>
      </dsp:txXfrm>
    </dsp:sp>
    <dsp:sp modelId="{F92207D2-A2C0-467A-9314-0FD4643AB01A}">
      <dsp:nvSpPr>
        <dsp:cNvPr id="0" name=""/>
        <dsp:cNvSpPr/>
      </dsp:nvSpPr>
      <dsp:spPr>
        <a:xfrm>
          <a:off x="1626195" y="1935620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0E5FC-5CEA-4304-BC70-1B69C4FB69F5}">
      <dsp:nvSpPr>
        <dsp:cNvPr id="0" name=""/>
        <dsp:cNvSpPr/>
      </dsp:nvSpPr>
      <dsp:spPr>
        <a:xfrm>
          <a:off x="1858367" y="2156184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Evaluation &amp; adjust the quality of training</a:t>
          </a:r>
        </a:p>
      </dsp:txBody>
      <dsp:txXfrm>
        <a:off x="1897229" y="2195046"/>
        <a:ext cx="2011822" cy="1249138"/>
      </dsp:txXfrm>
    </dsp:sp>
    <dsp:sp modelId="{B72D9333-AAEE-4FF5-A889-2E8A2DD69C13}">
      <dsp:nvSpPr>
        <dsp:cNvPr id="0" name=""/>
        <dsp:cNvSpPr/>
      </dsp:nvSpPr>
      <dsp:spPr>
        <a:xfrm>
          <a:off x="349250" y="3870192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19703-7013-4FC8-9F44-48A0F949A381}">
      <dsp:nvSpPr>
        <dsp:cNvPr id="0" name=""/>
        <dsp:cNvSpPr/>
      </dsp:nvSpPr>
      <dsp:spPr>
        <a:xfrm>
          <a:off x="581421" y="4090756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Mohamed </a:t>
          </a:r>
          <a:r>
            <a:rPr lang="en-US" sz="2000" kern="1200" dirty="0" err="1"/>
            <a:t>Alqadhi</a:t>
          </a:r>
          <a:endParaRPr lang="en-US" sz="2000" kern="1200" dirty="0"/>
        </a:p>
      </dsp:txBody>
      <dsp:txXfrm>
        <a:off x="620283" y="4129618"/>
        <a:ext cx="2011822" cy="1249138"/>
      </dsp:txXfrm>
    </dsp:sp>
    <dsp:sp modelId="{32B8EB08-DABF-4491-BD23-B91B5EFF84F5}">
      <dsp:nvSpPr>
        <dsp:cNvPr id="0" name=""/>
        <dsp:cNvSpPr/>
      </dsp:nvSpPr>
      <dsp:spPr>
        <a:xfrm>
          <a:off x="2903140" y="3870192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8E6F8-99BF-4D68-B9A2-83CB4407B608}">
      <dsp:nvSpPr>
        <dsp:cNvPr id="0" name=""/>
        <dsp:cNvSpPr/>
      </dsp:nvSpPr>
      <dsp:spPr>
        <a:xfrm>
          <a:off x="3135312" y="4090756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Hussain </a:t>
          </a:r>
          <a:r>
            <a:rPr lang="en-US" sz="2000" kern="1200" dirty="0" err="1"/>
            <a:t>Alqadhi</a:t>
          </a:r>
          <a:endParaRPr lang="en-US" sz="2000" kern="1200" dirty="0"/>
        </a:p>
      </dsp:txBody>
      <dsp:txXfrm>
        <a:off x="3174174" y="4129618"/>
        <a:ext cx="2011822" cy="1249138"/>
      </dsp:txXfrm>
    </dsp:sp>
    <dsp:sp modelId="{2644BB21-10B0-4E2B-8C9F-53A7062E0B0B}">
      <dsp:nvSpPr>
        <dsp:cNvPr id="0" name=""/>
        <dsp:cNvSpPr/>
      </dsp:nvSpPr>
      <dsp:spPr>
        <a:xfrm>
          <a:off x="5457031" y="1935620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78C65D-396C-4F2D-9D71-DEBC97A56A2B}">
      <dsp:nvSpPr>
        <dsp:cNvPr id="0" name=""/>
        <dsp:cNvSpPr/>
      </dsp:nvSpPr>
      <dsp:spPr>
        <a:xfrm>
          <a:off x="5689203" y="2156184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Internal Audit</a:t>
          </a:r>
        </a:p>
      </dsp:txBody>
      <dsp:txXfrm>
        <a:off x="5728065" y="2195046"/>
        <a:ext cx="2011822" cy="1249138"/>
      </dsp:txXfrm>
    </dsp:sp>
    <dsp:sp modelId="{05832B28-081C-4878-8CC5-98436854E54B}">
      <dsp:nvSpPr>
        <dsp:cNvPr id="0" name=""/>
        <dsp:cNvSpPr/>
      </dsp:nvSpPr>
      <dsp:spPr>
        <a:xfrm>
          <a:off x="5457031" y="3870192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B4DA1D-D2CB-4C57-8BBA-5E621161C8DC}">
      <dsp:nvSpPr>
        <dsp:cNvPr id="0" name=""/>
        <dsp:cNvSpPr/>
      </dsp:nvSpPr>
      <dsp:spPr>
        <a:xfrm>
          <a:off x="5689203" y="4090756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Dr. Amal Abbas</a:t>
          </a:r>
        </a:p>
      </dsp:txBody>
      <dsp:txXfrm>
        <a:off x="5728065" y="4129618"/>
        <a:ext cx="2011822" cy="124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ictureOrgChart+Icon">
  <dgm:title val="Picture Organization Chart"/>
  <dgm:desc val="Use to show hierarchical information or reporting relationships in an organization, with corresponding pictures. The assistant shape and the Org Chart hanging layouts are available with this layout."/>
  <dgm:catLst>
    <dgm:cat type="hierarchy" pri="1050"/>
    <dgm:cat type="officeonline" pri="1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Pict1" styleLbl="alignImgPlace1">
              <dgm:alg type="sp"/>
              <dgm:shape xmlns:r="http://schemas.openxmlformats.org/officeDocument/2006/relationships" type="rect" r:blip="" blipPhldr="1">
                <dgm:adjLst/>
              </dgm:shape>
              <dgm:presOf/>
              <dgm:constrLst/>
              <dgm:ruleLst/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3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987A-C9AE-C52A-B63B-A4DB87F62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3463C-47BF-8A02-0BC8-F1DA7BCFD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8EB8F-8B0E-AD17-B929-C64E8C971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E736-1332-CACE-CC4F-DD226E09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7CAFE-0AFB-09BF-7F59-E5B62C28A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9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23F23-CF8F-36CF-6FFE-D67C8E605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3D30D7-17C1-9EF7-4F84-DF23FF3A2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D9323-96C5-5D48-4647-61C4172FB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3BF7C-9E5C-4688-F97B-F7925F228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B79F6-1457-4D2F-6A6B-BDFA4155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DB3DAD-33C4-B083-432E-708C0A470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F2628-9077-AC84-4FB3-1F3BD8503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D6EBF-20DF-2D9D-B771-3EA4D4033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E954C-483A-3444-1538-004E06EDD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64CBB-2853-70E7-C2C8-CDD1461F0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9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81293-3DF6-E27E-FD72-413DC6D0B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15D5E-18AA-C6B0-B907-C5A5A5782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8A9F0-DC04-E0A3-9018-21A25362B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99857-A13C-7C6D-26A4-5B931D397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0DFC9-51D8-97B3-9345-667CCAF4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7743-8D53-E43A-56F2-4A97A67D5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C061A-76E0-6749-7F18-6F317F083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8B728-DC76-55A8-202B-F15A2299E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27BEA-40CC-3B17-C646-7CCA66F5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BE717-859A-B25B-8A87-BC115F13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4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5B5E-E571-0068-F503-27BA4006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7DA8B-6ADE-D07F-5CDF-E8A9EB931D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4B211-0A67-C0A2-B931-574F2F9A1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6BC89-45C4-1631-8B75-D218272B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B7CF8-AFA1-6F59-5E54-4E9530322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60048-6274-0E50-B81B-3F99D2AB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41172-1951-AC7F-9991-B110C9E80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5EC5E-A080-EF3A-7965-79D7F1631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5812D2-6EC4-67DF-355B-9C166EF90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7208FA-1DD5-5E81-F2ED-D178F4B34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39920-2733-475C-F96C-D58CD1447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3EFD50-F697-D27E-13AA-647BC8AE0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9DBBB3-9F26-EFC9-88CE-2B11DA72C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2F627D-3AAA-C502-E29A-5CBA553A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0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1A082-9475-7702-3952-C5AA62B9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D8B991-88F9-EE0F-4C9E-3F530936F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A423C-BCE6-F9BD-B39E-6BFDDC5EA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DC278-A350-C1BA-4D83-5BAF95A4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3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572E82-D19E-101F-981F-23C77FEA2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814719-94DC-2B1F-7C16-26EC4BCB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282AF-FDE3-9917-2C06-361FC293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7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3AE8-9CE3-0F7A-FE2C-76E9DE941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D374D-0062-A94A-1530-2CCAA85A6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085F0-031A-6C91-F598-2373F5EF2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D3CB3-DC6F-02F6-375C-19B6678E2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B3FBC-EE7F-EE5B-8A1A-418506EDF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4463F-3821-0A61-71B5-F59EC0DD4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6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8D5AC-5499-A45C-38F6-508F39780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4F523-FA80-E983-EBED-6F632A3DA0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BBD5C-FA01-CC08-4739-69AC626E0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EB10F-FE89-7649-AF80-B842637F1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09D70B-8C98-4D3D-A8EC-5375F448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0E3BD-5B96-28B2-4901-130E3E88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3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8D751A-C460-BDED-32C0-7CDC24E79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70FE8-A862-DF11-2BE9-032CF17FB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B2DC-A57B-4A0C-E2D5-EBA92F5BB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8B8C5-918A-4FC4-8D2B-25FDC5D2CE23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0D4F0-30D1-5F59-6387-A693750BF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FE5C5-829C-2418-DCCE-A8CAB04D3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E0C2-EC9E-4350-9067-372A8F49C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7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26BF827-9FFA-F564-3BDF-5764FF066F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512237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5083B90-6703-4D79-DFB9-1E5D714430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1291" y="164882"/>
            <a:ext cx="1739141" cy="1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0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26BF827-9FFA-F564-3BDF-5764FF066F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931103"/>
              </p:ext>
            </p:extLst>
          </p:nvPr>
        </p:nvGraphicFramePr>
        <p:xfrm>
          <a:off x="2032000" y="719666"/>
          <a:ext cx="9344212" cy="5788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5083B90-6703-4D79-DFB9-1E5D714430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91291" y="164882"/>
            <a:ext cx="1739141" cy="159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3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93DFFA0-CC63-F470-7817-76FA1D14ED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1945507"/>
              </p:ext>
            </p:extLst>
          </p:nvPr>
        </p:nvGraphicFramePr>
        <p:xfrm>
          <a:off x="977153" y="719666"/>
          <a:ext cx="953844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0B868C4-5EED-1F9B-6067-853E4944AB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09879" y="354950"/>
            <a:ext cx="1897795" cy="174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14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B1A1CD-F1E0-86AA-60E7-3E94068625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94855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A2875E3-3EDB-1B96-CCA4-60362FA5C2C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49839" y="326958"/>
            <a:ext cx="1603419" cy="147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48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140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Delmon Academy</dc:creator>
  <cp:lastModifiedBy>Delmon Academy</cp:lastModifiedBy>
  <cp:revision>9</cp:revision>
  <cp:lastPrinted>2023-03-04T13:00:48Z</cp:lastPrinted>
  <dcterms:created xsi:type="dcterms:W3CDTF">2023-03-04T12:17:44Z</dcterms:created>
  <dcterms:modified xsi:type="dcterms:W3CDTF">2023-08-28T05:46:22Z</dcterms:modified>
</cp:coreProperties>
</file>